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362" r:id="rId2"/>
    <p:sldId id="372" r:id="rId3"/>
    <p:sldId id="425" r:id="rId4"/>
    <p:sldId id="426" r:id="rId5"/>
    <p:sldId id="373" r:id="rId6"/>
    <p:sldId id="374" r:id="rId7"/>
    <p:sldId id="376" r:id="rId8"/>
    <p:sldId id="398" r:id="rId9"/>
    <p:sldId id="399" r:id="rId10"/>
    <p:sldId id="384" r:id="rId11"/>
    <p:sldId id="385" r:id="rId12"/>
    <p:sldId id="386" r:id="rId13"/>
    <p:sldId id="416" r:id="rId14"/>
    <p:sldId id="417" r:id="rId15"/>
    <p:sldId id="418" r:id="rId16"/>
    <p:sldId id="419" r:id="rId17"/>
    <p:sldId id="420" r:id="rId18"/>
    <p:sldId id="421" r:id="rId19"/>
    <p:sldId id="422" r:id="rId20"/>
    <p:sldId id="423" r:id="rId21"/>
    <p:sldId id="355" r:id="rId22"/>
    <p:sldId id="363" r:id="rId23"/>
    <p:sldId id="382" r:id="rId24"/>
    <p:sldId id="353" r:id="rId25"/>
    <p:sldId id="354" r:id="rId26"/>
    <p:sldId id="379" r:id="rId27"/>
    <p:sldId id="400" r:id="rId28"/>
    <p:sldId id="401" r:id="rId29"/>
    <p:sldId id="402" r:id="rId30"/>
    <p:sldId id="403" r:id="rId31"/>
    <p:sldId id="404" r:id="rId32"/>
    <p:sldId id="405" r:id="rId33"/>
    <p:sldId id="407" r:id="rId34"/>
    <p:sldId id="408" r:id="rId35"/>
    <p:sldId id="409" r:id="rId36"/>
    <p:sldId id="410" r:id="rId37"/>
    <p:sldId id="411" r:id="rId38"/>
    <p:sldId id="414" r:id="rId39"/>
    <p:sldId id="412" r:id="rId40"/>
    <p:sldId id="413" r:id="rId41"/>
    <p:sldId id="424" r:id="rId42"/>
    <p:sldId id="378" r:id="rId43"/>
    <p:sldId id="415" r:id="rId44"/>
  </p:sldIdLst>
  <p:sldSz cx="9144000" cy="5715000" type="screen16x10"/>
  <p:notesSz cx="6858000" cy="9144000"/>
  <p:defaultTextStyle>
    <a:defPPr>
      <a:defRPr lang="da-DK"/>
    </a:defPPr>
    <a:lvl1pPr algn="l"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1616"/>
    <a:srgbClr val="717205"/>
    <a:srgbClr val="259ADA"/>
    <a:srgbClr val="95B3D7"/>
    <a:srgbClr val="60C1EF"/>
    <a:srgbClr val="343233"/>
    <a:srgbClr val="4A7EBB"/>
    <a:srgbClr val="EEEBE1"/>
    <a:srgbClr val="E6E2D2"/>
    <a:srgbClr val="F6F5EE"/>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50" d="100"/>
          <a:sy n="150" d="100"/>
        </p:scale>
        <p:origin x="128" y="-528"/>
      </p:cViewPr>
      <p:guideLst>
        <p:guide orient="horz" pos="1800"/>
        <p:guide pos="2880"/>
      </p:guideLst>
    </p:cSldViewPr>
  </p:slideViewPr>
  <p:outlineViewPr>
    <p:cViewPr>
      <p:scale>
        <a:sx n="33" d="100"/>
        <a:sy n="33" d="100"/>
      </p:scale>
      <p:origin x="0" y="5982"/>
    </p:cViewPr>
  </p:outlineViewPr>
  <p:notesTextViewPr>
    <p:cViewPr>
      <p:scale>
        <a:sx n="1" d="1"/>
        <a:sy n="1" d="1"/>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C207D4-196E-394A-B2FE-1F342A28DF5A}" type="doc">
      <dgm:prSet loTypeId="urn:microsoft.com/office/officeart/2009/layout/CirclePictureHierarchy" loCatId="" qsTypeId="urn:microsoft.com/office/officeart/2005/8/quickstyle/simple4" qsCatId="simple" csTypeId="urn:microsoft.com/office/officeart/2005/8/colors/accent1_2" csCatId="accent1" phldr="1"/>
      <dgm:spPr/>
      <dgm:t>
        <a:bodyPr/>
        <a:lstStyle/>
        <a:p>
          <a:endParaRPr lang="en-US"/>
        </a:p>
      </dgm:t>
    </dgm:pt>
    <dgm:pt modelId="{A0166519-9BBD-EF4C-8B81-0EEA10F7EE15}">
      <dgm:prSet phldrT="[Text]"/>
      <dgm:spPr/>
      <dgm:t>
        <a:bodyPr/>
        <a:lstStyle/>
        <a:p>
          <a:r>
            <a:rPr lang="en-US" dirty="0" smtClean="0"/>
            <a:t>Sales</a:t>
          </a:r>
          <a:endParaRPr lang="en-US" dirty="0"/>
        </a:p>
      </dgm:t>
    </dgm:pt>
    <dgm:pt modelId="{CA100105-B5DC-7646-BD04-895CA0D76FB3}" type="parTrans" cxnId="{E2BC3C4C-01B2-6747-BA95-8891183E982A}">
      <dgm:prSet/>
      <dgm:spPr/>
      <dgm:t>
        <a:bodyPr/>
        <a:lstStyle/>
        <a:p>
          <a:endParaRPr lang="en-US"/>
        </a:p>
      </dgm:t>
    </dgm:pt>
    <dgm:pt modelId="{F2FDC505-7C49-424B-9CA8-A826CD1A0FE7}" type="sibTrans" cxnId="{E2BC3C4C-01B2-6747-BA95-8891183E982A}">
      <dgm:prSet/>
      <dgm:spPr/>
      <dgm:t>
        <a:bodyPr/>
        <a:lstStyle/>
        <a:p>
          <a:endParaRPr lang="en-US"/>
        </a:p>
      </dgm:t>
    </dgm:pt>
    <dgm:pt modelId="{752ABD59-6556-C243-B831-5F962029882E}">
      <dgm:prSet phldrT="[Text]"/>
      <dgm:spPr/>
      <dgm:t>
        <a:bodyPr/>
        <a:lstStyle/>
        <a:p>
          <a:r>
            <a:rPr lang="en-US" dirty="0" smtClean="0"/>
            <a:t>Products</a:t>
          </a:r>
          <a:endParaRPr lang="en-US" dirty="0"/>
        </a:p>
      </dgm:t>
    </dgm:pt>
    <dgm:pt modelId="{7786FE20-D8B5-F343-861E-5D2495ABBF08}" type="parTrans" cxnId="{1EC0582E-BD57-5745-8A36-5484E1D26E2C}">
      <dgm:prSet/>
      <dgm:spPr/>
      <dgm:t>
        <a:bodyPr/>
        <a:lstStyle/>
        <a:p>
          <a:endParaRPr lang="en-US"/>
        </a:p>
      </dgm:t>
    </dgm:pt>
    <dgm:pt modelId="{3805A446-1186-A441-9356-AFB965AFBCA1}" type="sibTrans" cxnId="{1EC0582E-BD57-5745-8A36-5484E1D26E2C}">
      <dgm:prSet/>
      <dgm:spPr/>
      <dgm:t>
        <a:bodyPr/>
        <a:lstStyle/>
        <a:p>
          <a:endParaRPr lang="en-US"/>
        </a:p>
      </dgm:t>
    </dgm:pt>
    <dgm:pt modelId="{323325A7-1196-8E45-A660-53144FBE8F36}">
      <dgm:prSet phldrT="[Text]"/>
      <dgm:spPr/>
      <dgm:t>
        <a:bodyPr/>
        <a:lstStyle/>
        <a:p>
          <a:r>
            <a:rPr lang="en-US" dirty="0" smtClean="0"/>
            <a:t>Manufacturer</a:t>
          </a:r>
          <a:endParaRPr lang="en-US" dirty="0"/>
        </a:p>
      </dgm:t>
    </dgm:pt>
    <dgm:pt modelId="{9DFE2DC7-9633-AB40-B521-E06D8FF01698}" type="parTrans" cxnId="{D799318C-EABA-C442-A7CD-F0C185A11B25}">
      <dgm:prSet/>
      <dgm:spPr/>
      <dgm:t>
        <a:bodyPr/>
        <a:lstStyle/>
        <a:p>
          <a:endParaRPr lang="en-US"/>
        </a:p>
      </dgm:t>
    </dgm:pt>
    <dgm:pt modelId="{343A0C7C-91DE-4040-8287-354B16822744}" type="sibTrans" cxnId="{D799318C-EABA-C442-A7CD-F0C185A11B25}">
      <dgm:prSet/>
      <dgm:spPr/>
      <dgm:t>
        <a:bodyPr/>
        <a:lstStyle/>
        <a:p>
          <a:endParaRPr lang="en-US"/>
        </a:p>
      </dgm:t>
    </dgm:pt>
    <dgm:pt modelId="{5272D799-1814-594D-A710-4BC0D3A41084}">
      <dgm:prSet phldrT="[Text]"/>
      <dgm:spPr/>
      <dgm:t>
        <a:bodyPr/>
        <a:lstStyle/>
        <a:p>
          <a:r>
            <a:rPr lang="en-US" dirty="0" smtClean="0"/>
            <a:t>Purchase</a:t>
          </a:r>
          <a:endParaRPr lang="en-US" dirty="0"/>
        </a:p>
      </dgm:t>
    </dgm:pt>
    <dgm:pt modelId="{696CF9BD-5DB1-6744-AE2F-A3596DD222CB}" type="parTrans" cxnId="{88801968-6530-CE4C-BEC2-C46DAB4C19B8}">
      <dgm:prSet/>
      <dgm:spPr/>
      <dgm:t>
        <a:bodyPr/>
        <a:lstStyle/>
        <a:p>
          <a:endParaRPr lang="en-US"/>
        </a:p>
      </dgm:t>
    </dgm:pt>
    <dgm:pt modelId="{BE496332-B39C-0646-87C8-0978739C90D7}" type="sibTrans" cxnId="{88801968-6530-CE4C-BEC2-C46DAB4C19B8}">
      <dgm:prSet/>
      <dgm:spPr/>
      <dgm:t>
        <a:bodyPr/>
        <a:lstStyle/>
        <a:p>
          <a:endParaRPr lang="en-US"/>
        </a:p>
      </dgm:t>
    </dgm:pt>
    <dgm:pt modelId="{84E196A2-B81B-B943-BEEA-3258531FB6B8}">
      <dgm:prSet phldrT="[Text]"/>
      <dgm:spPr/>
      <dgm:t>
        <a:bodyPr/>
        <a:lstStyle/>
        <a:p>
          <a:r>
            <a:rPr lang="en-US" dirty="0" smtClean="0"/>
            <a:t>Forecast</a:t>
          </a:r>
          <a:endParaRPr lang="en-US" dirty="0"/>
        </a:p>
      </dgm:t>
    </dgm:pt>
    <dgm:pt modelId="{673F2536-6594-1149-A945-9AC064F5EBDE}" type="parTrans" cxnId="{EDC21200-6ACD-0942-89F1-C48785F0D9A1}">
      <dgm:prSet/>
      <dgm:spPr/>
      <dgm:t>
        <a:bodyPr/>
        <a:lstStyle/>
        <a:p>
          <a:endParaRPr lang="en-US"/>
        </a:p>
      </dgm:t>
    </dgm:pt>
    <dgm:pt modelId="{98B0DC5E-8CCA-D342-B2ED-079DC02A8576}" type="sibTrans" cxnId="{EDC21200-6ACD-0942-89F1-C48785F0D9A1}">
      <dgm:prSet/>
      <dgm:spPr/>
      <dgm:t>
        <a:bodyPr/>
        <a:lstStyle/>
        <a:p>
          <a:endParaRPr lang="en-US"/>
        </a:p>
      </dgm:t>
    </dgm:pt>
    <dgm:pt modelId="{73DF7713-4756-B244-9A4A-CA010062395C}">
      <dgm:prSet phldrT="[Text]"/>
      <dgm:spPr/>
      <dgm:t>
        <a:bodyPr/>
        <a:lstStyle/>
        <a:p>
          <a:r>
            <a:rPr lang="en-US" dirty="0" smtClean="0"/>
            <a:t>Invoice</a:t>
          </a:r>
        </a:p>
      </dgm:t>
    </dgm:pt>
    <dgm:pt modelId="{FB1E439A-28CB-8B4F-ACFD-AB1F231634EC}" type="parTrans" cxnId="{7A9361FE-6EB2-E04E-8B7A-93F39C6E29BD}">
      <dgm:prSet/>
      <dgm:spPr/>
      <dgm:t>
        <a:bodyPr/>
        <a:lstStyle/>
        <a:p>
          <a:endParaRPr lang="en-US"/>
        </a:p>
      </dgm:t>
    </dgm:pt>
    <dgm:pt modelId="{AEDF8360-7F0B-384D-BB95-69C7B5BA477B}" type="sibTrans" cxnId="{7A9361FE-6EB2-E04E-8B7A-93F39C6E29BD}">
      <dgm:prSet/>
      <dgm:spPr/>
      <dgm:t>
        <a:bodyPr/>
        <a:lstStyle/>
        <a:p>
          <a:endParaRPr lang="en-US"/>
        </a:p>
      </dgm:t>
    </dgm:pt>
    <dgm:pt modelId="{9BCA848B-F920-C043-BDD4-F1E37F794FAA}" type="pres">
      <dgm:prSet presAssocID="{22C207D4-196E-394A-B2FE-1F342A28DF5A}" presName="hierChild1" presStyleCnt="0">
        <dgm:presLayoutVars>
          <dgm:chPref val="1"/>
          <dgm:dir/>
          <dgm:animOne val="branch"/>
          <dgm:animLvl val="lvl"/>
          <dgm:resizeHandles/>
        </dgm:presLayoutVars>
      </dgm:prSet>
      <dgm:spPr/>
      <dgm:t>
        <a:bodyPr/>
        <a:lstStyle/>
        <a:p>
          <a:endParaRPr lang="en-US"/>
        </a:p>
      </dgm:t>
    </dgm:pt>
    <dgm:pt modelId="{98D39777-0833-1E48-AD56-9A8D0F5BCD3C}" type="pres">
      <dgm:prSet presAssocID="{A0166519-9BBD-EF4C-8B81-0EEA10F7EE15}" presName="hierRoot1" presStyleCnt="0"/>
      <dgm:spPr/>
    </dgm:pt>
    <dgm:pt modelId="{FE82181D-0435-FA43-8995-A2AA70CEF1CB}" type="pres">
      <dgm:prSet presAssocID="{A0166519-9BBD-EF4C-8B81-0EEA10F7EE15}" presName="composite" presStyleCnt="0"/>
      <dgm:spPr/>
    </dgm:pt>
    <dgm:pt modelId="{41F94EB8-95BC-7244-89C5-C009B74BFB8A}" type="pres">
      <dgm:prSet presAssocID="{A0166519-9BBD-EF4C-8B81-0EEA10F7EE15}" presName="image" presStyleLbl="node0" presStyleIdx="0" presStyleCnt="1"/>
      <dgm:spPr/>
    </dgm:pt>
    <dgm:pt modelId="{5172A150-CA27-2242-BFC1-F7EB5573DA4C}" type="pres">
      <dgm:prSet presAssocID="{A0166519-9BBD-EF4C-8B81-0EEA10F7EE15}" presName="text" presStyleLbl="revTx" presStyleIdx="0" presStyleCnt="6">
        <dgm:presLayoutVars>
          <dgm:chPref val="3"/>
        </dgm:presLayoutVars>
      </dgm:prSet>
      <dgm:spPr/>
      <dgm:t>
        <a:bodyPr/>
        <a:lstStyle/>
        <a:p>
          <a:endParaRPr lang="en-US"/>
        </a:p>
      </dgm:t>
    </dgm:pt>
    <dgm:pt modelId="{BD5A52F6-5ED5-FC4A-81A9-DC17FADB8A1F}" type="pres">
      <dgm:prSet presAssocID="{A0166519-9BBD-EF4C-8B81-0EEA10F7EE15}" presName="hierChild2" presStyleCnt="0"/>
      <dgm:spPr/>
    </dgm:pt>
    <dgm:pt modelId="{2D55E23C-6A50-C24F-9D3F-018DC1552E36}" type="pres">
      <dgm:prSet presAssocID="{7786FE20-D8B5-F343-861E-5D2495ABBF08}" presName="Name10" presStyleLbl="parChTrans1D2" presStyleIdx="0" presStyleCnt="2"/>
      <dgm:spPr/>
      <dgm:t>
        <a:bodyPr/>
        <a:lstStyle/>
        <a:p>
          <a:endParaRPr lang="en-US"/>
        </a:p>
      </dgm:t>
    </dgm:pt>
    <dgm:pt modelId="{FE083AA7-F717-6549-B440-2D2CCB81307E}" type="pres">
      <dgm:prSet presAssocID="{752ABD59-6556-C243-B831-5F962029882E}" presName="hierRoot2" presStyleCnt="0"/>
      <dgm:spPr/>
    </dgm:pt>
    <dgm:pt modelId="{C83016D1-633F-2244-BC24-9C0D4B818625}" type="pres">
      <dgm:prSet presAssocID="{752ABD59-6556-C243-B831-5F962029882E}" presName="composite2" presStyleCnt="0"/>
      <dgm:spPr/>
    </dgm:pt>
    <dgm:pt modelId="{531AEBDF-844A-9B42-BE9C-78F1726B2369}" type="pres">
      <dgm:prSet presAssocID="{752ABD59-6556-C243-B831-5F962029882E}" presName="image2" presStyleLbl="node2" presStyleIdx="0" presStyleCnt="2"/>
      <dgm:spPr/>
    </dgm:pt>
    <dgm:pt modelId="{4A5F437F-7C69-AB48-8B38-42A1C76892EB}" type="pres">
      <dgm:prSet presAssocID="{752ABD59-6556-C243-B831-5F962029882E}" presName="text2" presStyleLbl="revTx" presStyleIdx="1" presStyleCnt="6">
        <dgm:presLayoutVars>
          <dgm:chPref val="3"/>
        </dgm:presLayoutVars>
      </dgm:prSet>
      <dgm:spPr/>
      <dgm:t>
        <a:bodyPr/>
        <a:lstStyle/>
        <a:p>
          <a:endParaRPr lang="en-US"/>
        </a:p>
      </dgm:t>
    </dgm:pt>
    <dgm:pt modelId="{C1900CB2-567B-6C40-809E-B53F4940BC69}" type="pres">
      <dgm:prSet presAssocID="{752ABD59-6556-C243-B831-5F962029882E}" presName="hierChild3" presStyleCnt="0"/>
      <dgm:spPr/>
    </dgm:pt>
    <dgm:pt modelId="{FA8F7578-BAD3-C84D-BD51-596B3CE1188E}" type="pres">
      <dgm:prSet presAssocID="{9DFE2DC7-9633-AB40-B521-E06D8FF01698}" presName="Name17" presStyleLbl="parChTrans1D3" presStyleIdx="0" presStyleCnt="3"/>
      <dgm:spPr/>
      <dgm:t>
        <a:bodyPr/>
        <a:lstStyle/>
        <a:p>
          <a:endParaRPr lang="en-US"/>
        </a:p>
      </dgm:t>
    </dgm:pt>
    <dgm:pt modelId="{458E9528-2DC7-5645-A801-7671B5D3BF82}" type="pres">
      <dgm:prSet presAssocID="{323325A7-1196-8E45-A660-53144FBE8F36}" presName="hierRoot3" presStyleCnt="0"/>
      <dgm:spPr/>
    </dgm:pt>
    <dgm:pt modelId="{0562EE71-EE1C-4C42-84BC-01B2844838D8}" type="pres">
      <dgm:prSet presAssocID="{323325A7-1196-8E45-A660-53144FBE8F36}" presName="composite3" presStyleCnt="0"/>
      <dgm:spPr/>
    </dgm:pt>
    <dgm:pt modelId="{99997E5F-EF4B-B642-AAA9-8391F8888F3B}" type="pres">
      <dgm:prSet presAssocID="{323325A7-1196-8E45-A660-53144FBE8F36}" presName="image3" presStyleLbl="node3" presStyleIdx="0" presStyleCnt="3"/>
      <dgm:spPr/>
    </dgm:pt>
    <dgm:pt modelId="{9049C499-2CED-304E-B922-0E394F7A5449}" type="pres">
      <dgm:prSet presAssocID="{323325A7-1196-8E45-A660-53144FBE8F36}" presName="text3" presStyleLbl="revTx" presStyleIdx="2" presStyleCnt="6">
        <dgm:presLayoutVars>
          <dgm:chPref val="3"/>
        </dgm:presLayoutVars>
      </dgm:prSet>
      <dgm:spPr/>
      <dgm:t>
        <a:bodyPr/>
        <a:lstStyle/>
        <a:p>
          <a:endParaRPr lang="en-US"/>
        </a:p>
      </dgm:t>
    </dgm:pt>
    <dgm:pt modelId="{8751386C-AD79-644F-86E0-8E0CF1CE7CD4}" type="pres">
      <dgm:prSet presAssocID="{323325A7-1196-8E45-A660-53144FBE8F36}" presName="hierChild4" presStyleCnt="0"/>
      <dgm:spPr/>
    </dgm:pt>
    <dgm:pt modelId="{F7363C32-D208-3F48-806F-DC3980417ADC}" type="pres">
      <dgm:prSet presAssocID="{696CF9BD-5DB1-6744-AE2F-A3596DD222CB}" presName="Name17" presStyleLbl="parChTrans1D3" presStyleIdx="1" presStyleCnt="3"/>
      <dgm:spPr/>
      <dgm:t>
        <a:bodyPr/>
        <a:lstStyle/>
        <a:p>
          <a:endParaRPr lang="en-US"/>
        </a:p>
      </dgm:t>
    </dgm:pt>
    <dgm:pt modelId="{ADA370EA-99C5-2641-B169-C8404C1CAC7E}" type="pres">
      <dgm:prSet presAssocID="{5272D799-1814-594D-A710-4BC0D3A41084}" presName="hierRoot3" presStyleCnt="0"/>
      <dgm:spPr/>
    </dgm:pt>
    <dgm:pt modelId="{C2270E57-3959-7244-BF3E-4668E8E8D98E}" type="pres">
      <dgm:prSet presAssocID="{5272D799-1814-594D-A710-4BC0D3A41084}" presName="composite3" presStyleCnt="0"/>
      <dgm:spPr/>
    </dgm:pt>
    <dgm:pt modelId="{32D6C763-5FBA-B345-B9C5-9F05F00F04DD}" type="pres">
      <dgm:prSet presAssocID="{5272D799-1814-594D-A710-4BC0D3A41084}" presName="image3" presStyleLbl="node3" presStyleIdx="1" presStyleCnt="3"/>
      <dgm:spPr/>
    </dgm:pt>
    <dgm:pt modelId="{85050672-255F-C740-AFB3-C3140932CACB}" type="pres">
      <dgm:prSet presAssocID="{5272D799-1814-594D-A710-4BC0D3A41084}" presName="text3" presStyleLbl="revTx" presStyleIdx="3" presStyleCnt="6">
        <dgm:presLayoutVars>
          <dgm:chPref val="3"/>
        </dgm:presLayoutVars>
      </dgm:prSet>
      <dgm:spPr/>
      <dgm:t>
        <a:bodyPr/>
        <a:lstStyle/>
        <a:p>
          <a:endParaRPr lang="en-US"/>
        </a:p>
      </dgm:t>
    </dgm:pt>
    <dgm:pt modelId="{E3E218BF-F91C-FA4C-8802-1C6BBEFB5796}" type="pres">
      <dgm:prSet presAssocID="{5272D799-1814-594D-A710-4BC0D3A41084}" presName="hierChild4" presStyleCnt="0"/>
      <dgm:spPr/>
    </dgm:pt>
    <dgm:pt modelId="{A3CA8586-C67E-614A-8D3D-B8A75966A52D}" type="pres">
      <dgm:prSet presAssocID="{673F2536-6594-1149-A945-9AC064F5EBDE}" presName="Name10" presStyleLbl="parChTrans1D2" presStyleIdx="1" presStyleCnt="2"/>
      <dgm:spPr/>
      <dgm:t>
        <a:bodyPr/>
        <a:lstStyle/>
        <a:p>
          <a:endParaRPr lang="en-US"/>
        </a:p>
      </dgm:t>
    </dgm:pt>
    <dgm:pt modelId="{D508DEF9-A3F6-C241-AA40-875523CC4AD1}" type="pres">
      <dgm:prSet presAssocID="{84E196A2-B81B-B943-BEEA-3258531FB6B8}" presName="hierRoot2" presStyleCnt="0"/>
      <dgm:spPr/>
    </dgm:pt>
    <dgm:pt modelId="{45BDA384-38EB-9844-B017-4F237C7204E3}" type="pres">
      <dgm:prSet presAssocID="{84E196A2-B81B-B943-BEEA-3258531FB6B8}" presName="composite2" presStyleCnt="0"/>
      <dgm:spPr/>
    </dgm:pt>
    <dgm:pt modelId="{BF682779-38B1-2F4B-BC1D-0AAE3EA46F2B}" type="pres">
      <dgm:prSet presAssocID="{84E196A2-B81B-B943-BEEA-3258531FB6B8}" presName="image2" presStyleLbl="node2" presStyleIdx="1" presStyleCnt="2"/>
      <dgm:spPr/>
    </dgm:pt>
    <dgm:pt modelId="{D174E1B7-54A3-6D4A-9A6E-C279C7966047}" type="pres">
      <dgm:prSet presAssocID="{84E196A2-B81B-B943-BEEA-3258531FB6B8}" presName="text2" presStyleLbl="revTx" presStyleIdx="4" presStyleCnt="6">
        <dgm:presLayoutVars>
          <dgm:chPref val="3"/>
        </dgm:presLayoutVars>
      </dgm:prSet>
      <dgm:spPr/>
      <dgm:t>
        <a:bodyPr/>
        <a:lstStyle/>
        <a:p>
          <a:endParaRPr lang="en-US"/>
        </a:p>
      </dgm:t>
    </dgm:pt>
    <dgm:pt modelId="{F805846F-3636-AC43-A374-6F50F89DD52C}" type="pres">
      <dgm:prSet presAssocID="{84E196A2-B81B-B943-BEEA-3258531FB6B8}" presName="hierChild3" presStyleCnt="0"/>
      <dgm:spPr/>
    </dgm:pt>
    <dgm:pt modelId="{04399CA3-7632-E742-8D07-587966F42962}" type="pres">
      <dgm:prSet presAssocID="{FB1E439A-28CB-8B4F-ACFD-AB1F231634EC}" presName="Name17" presStyleLbl="parChTrans1D3" presStyleIdx="2" presStyleCnt="3"/>
      <dgm:spPr/>
      <dgm:t>
        <a:bodyPr/>
        <a:lstStyle/>
        <a:p>
          <a:endParaRPr lang="en-US"/>
        </a:p>
      </dgm:t>
    </dgm:pt>
    <dgm:pt modelId="{F14B6020-AB25-9D49-8D5F-093A3CC2720B}" type="pres">
      <dgm:prSet presAssocID="{73DF7713-4756-B244-9A4A-CA010062395C}" presName="hierRoot3" presStyleCnt="0"/>
      <dgm:spPr/>
    </dgm:pt>
    <dgm:pt modelId="{240E2CF3-70A0-0842-87B3-013C057264CD}" type="pres">
      <dgm:prSet presAssocID="{73DF7713-4756-B244-9A4A-CA010062395C}" presName="composite3" presStyleCnt="0"/>
      <dgm:spPr/>
    </dgm:pt>
    <dgm:pt modelId="{F22A6CF8-D03A-9543-8FCB-70FB8660B9AF}" type="pres">
      <dgm:prSet presAssocID="{73DF7713-4756-B244-9A4A-CA010062395C}" presName="image3" presStyleLbl="node3" presStyleIdx="2" presStyleCnt="3"/>
      <dgm:spPr/>
    </dgm:pt>
    <dgm:pt modelId="{C5115D58-1645-FA42-8451-46357E60E765}" type="pres">
      <dgm:prSet presAssocID="{73DF7713-4756-B244-9A4A-CA010062395C}" presName="text3" presStyleLbl="revTx" presStyleIdx="5" presStyleCnt="6">
        <dgm:presLayoutVars>
          <dgm:chPref val="3"/>
        </dgm:presLayoutVars>
      </dgm:prSet>
      <dgm:spPr/>
      <dgm:t>
        <a:bodyPr/>
        <a:lstStyle/>
        <a:p>
          <a:endParaRPr lang="en-US"/>
        </a:p>
      </dgm:t>
    </dgm:pt>
    <dgm:pt modelId="{3AC57834-4D0F-FB42-8301-E7EDC309161F}" type="pres">
      <dgm:prSet presAssocID="{73DF7713-4756-B244-9A4A-CA010062395C}" presName="hierChild4" presStyleCnt="0"/>
      <dgm:spPr/>
    </dgm:pt>
  </dgm:ptLst>
  <dgm:cxnLst>
    <dgm:cxn modelId="{88801968-6530-CE4C-BEC2-C46DAB4C19B8}" srcId="{752ABD59-6556-C243-B831-5F962029882E}" destId="{5272D799-1814-594D-A710-4BC0D3A41084}" srcOrd="1" destOrd="0" parTransId="{696CF9BD-5DB1-6744-AE2F-A3596DD222CB}" sibTransId="{BE496332-B39C-0646-87C8-0978739C90D7}"/>
    <dgm:cxn modelId="{46A720B4-92BC-804E-A77A-653562674058}" type="presOf" srcId="{696CF9BD-5DB1-6744-AE2F-A3596DD222CB}" destId="{F7363C32-D208-3F48-806F-DC3980417ADC}" srcOrd="0" destOrd="0" presId="urn:microsoft.com/office/officeart/2009/layout/CirclePictureHierarchy"/>
    <dgm:cxn modelId="{7A9361FE-6EB2-E04E-8B7A-93F39C6E29BD}" srcId="{84E196A2-B81B-B943-BEEA-3258531FB6B8}" destId="{73DF7713-4756-B244-9A4A-CA010062395C}" srcOrd="0" destOrd="0" parTransId="{FB1E439A-28CB-8B4F-ACFD-AB1F231634EC}" sibTransId="{AEDF8360-7F0B-384D-BB95-69C7B5BA477B}"/>
    <dgm:cxn modelId="{1BE96744-746A-D647-A6B1-CF4053478C4C}" type="presOf" srcId="{FB1E439A-28CB-8B4F-ACFD-AB1F231634EC}" destId="{04399CA3-7632-E742-8D07-587966F42962}" srcOrd="0" destOrd="0" presId="urn:microsoft.com/office/officeart/2009/layout/CirclePictureHierarchy"/>
    <dgm:cxn modelId="{A834730B-BD54-A048-BF5C-758E8297B825}" type="presOf" srcId="{673F2536-6594-1149-A945-9AC064F5EBDE}" destId="{A3CA8586-C67E-614A-8D3D-B8A75966A52D}" srcOrd="0" destOrd="0" presId="urn:microsoft.com/office/officeart/2009/layout/CirclePictureHierarchy"/>
    <dgm:cxn modelId="{AAE18C9E-8BF0-0646-A25C-F52E9BDAE4D3}" type="presOf" srcId="{323325A7-1196-8E45-A660-53144FBE8F36}" destId="{9049C499-2CED-304E-B922-0E394F7A5449}" srcOrd="0" destOrd="0" presId="urn:microsoft.com/office/officeart/2009/layout/CirclePictureHierarchy"/>
    <dgm:cxn modelId="{1396247E-9DEC-1844-BE0E-B264DA7A5E00}" type="presOf" srcId="{84E196A2-B81B-B943-BEEA-3258531FB6B8}" destId="{D174E1B7-54A3-6D4A-9A6E-C279C7966047}" srcOrd="0" destOrd="0" presId="urn:microsoft.com/office/officeart/2009/layout/CirclePictureHierarchy"/>
    <dgm:cxn modelId="{A513D9B1-A4DB-0F4F-9DE0-9267AC3DFA29}" type="presOf" srcId="{752ABD59-6556-C243-B831-5F962029882E}" destId="{4A5F437F-7C69-AB48-8B38-42A1C76892EB}" srcOrd="0" destOrd="0" presId="urn:microsoft.com/office/officeart/2009/layout/CirclePictureHierarchy"/>
    <dgm:cxn modelId="{0EB9BF2A-9E1E-E44D-990A-0844F9DEAEAF}" type="presOf" srcId="{22C207D4-196E-394A-B2FE-1F342A28DF5A}" destId="{9BCA848B-F920-C043-BDD4-F1E37F794FAA}" srcOrd="0" destOrd="0" presId="urn:microsoft.com/office/officeart/2009/layout/CirclePictureHierarchy"/>
    <dgm:cxn modelId="{4F449968-1747-CC4E-9E96-A225A3586B9F}" type="presOf" srcId="{5272D799-1814-594D-A710-4BC0D3A41084}" destId="{85050672-255F-C740-AFB3-C3140932CACB}" srcOrd="0" destOrd="0" presId="urn:microsoft.com/office/officeart/2009/layout/CirclePictureHierarchy"/>
    <dgm:cxn modelId="{1EC0582E-BD57-5745-8A36-5484E1D26E2C}" srcId="{A0166519-9BBD-EF4C-8B81-0EEA10F7EE15}" destId="{752ABD59-6556-C243-B831-5F962029882E}" srcOrd="0" destOrd="0" parTransId="{7786FE20-D8B5-F343-861E-5D2495ABBF08}" sibTransId="{3805A446-1186-A441-9356-AFB965AFBCA1}"/>
    <dgm:cxn modelId="{44998A8D-BD37-4F4D-AE8D-92B54B544BFE}" type="presOf" srcId="{73DF7713-4756-B244-9A4A-CA010062395C}" destId="{C5115D58-1645-FA42-8451-46357E60E765}" srcOrd="0" destOrd="0" presId="urn:microsoft.com/office/officeart/2009/layout/CirclePictureHierarchy"/>
    <dgm:cxn modelId="{A9F0FE2B-AE4A-3D40-8287-5A2EC707DC21}" type="presOf" srcId="{A0166519-9BBD-EF4C-8B81-0EEA10F7EE15}" destId="{5172A150-CA27-2242-BFC1-F7EB5573DA4C}" srcOrd="0" destOrd="0" presId="urn:microsoft.com/office/officeart/2009/layout/CirclePictureHierarchy"/>
    <dgm:cxn modelId="{EDC21200-6ACD-0942-89F1-C48785F0D9A1}" srcId="{A0166519-9BBD-EF4C-8B81-0EEA10F7EE15}" destId="{84E196A2-B81B-B943-BEEA-3258531FB6B8}" srcOrd="1" destOrd="0" parTransId="{673F2536-6594-1149-A945-9AC064F5EBDE}" sibTransId="{98B0DC5E-8CCA-D342-B2ED-079DC02A8576}"/>
    <dgm:cxn modelId="{D799318C-EABA-C442-A7CD-F0C185A11B25}" srcId="{752ABD59-6556-C243-B831-5F962029882E}" destId="{323325A7-1196-8E45-A660-53144FBE8F36}" srcOrd="0" destOrd="0" parTransId="{9DFE2DC7-9633-AB40-B521-E06D8FF01698}" sibTransId="{343A0C7C-91DE-4040-8287-354B16822744}"/>
    <dgm:cxn modelId="{81E2BD60-8342-AE4D-836B-1F06409FD921}" type="presOf" srcId="{7786FE20-D8B5-F343-861E-5D2495ABBF08}" destId="{2D55E23C-6A50-C24F-9D3F-018DC1552E36}" srcOrd="0" destOrd="0" presId="urn:microsoft.com/office/officeart/2009/layout/CirclePictureHierarchy"/>
    <dgm:cxn modelId="{E2BC3C4C-01B2-6747-BA95-8891183E982A}" srcId="{22C207D4-196E-394A-B2FE-1F342A28DF5A}" destId="{A0166519-9BBD-EF4C-8B81-0EEA10F7EE15}" srcOrd="0" destOrd="0" parTransId="{CA100105-B5DC-7646-BD04-895CA0D76FB3}" sibTransId="{F2FDC505-7C49-424B-9CA8-A826CD1A0FE7}"/>
    <dgm:cxn modelId="{46B769F7-A2CD-D143-8F49-38A96F31D949}" type="presOf" srcId="{9DFE2DC7-9633-AB40-B521-E06D8FF01698}" destId="{FA8F7578-BAD3-C84D-BD51-596B3CE1188E}" srcOrd="0" destOrd="0" presId="urn:microsoft.com/office/officeart/2009/layout/CirclePictureHierarchy"/>
    <dgm:cxn modelId="{F8018867-5999-824A-AC2E-5554D3399703}" type="presParOf" srcId="{9BCA848B-F920-C043-BDD4-F1E37F794FAA}" destId="{98D39777-0833-1E48-AD56-9A8D0F5BCD3C}" srcOrd="0" destOrd="0" presId="urn:microsoft.com/office/officeart/2009/layout/CirclePictureHierarchy"/>
    <dgm:cxn modelId="{9C6A27A2-625B-ED40-89FE-48961A764677}" type="presParOf" srcId="{98D39777-0833-1E48-AD56-9A8D0F5BCD3C}" destId="{FE82181D-0435-FA43-8995-A2AA70CEF1CB}" srcOrd="0" destOrd="0" presId="urn:microsoft.com/office/officeart/2009/layout/CirclePictureHierarchy"/>
    <dgm:cxn modelId="{D8D59A98-6B7E-074D-AFD0-C2D143E93B2E}" type="presParOf" srcId="{FE82181D-0435-FA43-8995-A2AA70CEF1CB}" destId="{41F94EB8-95BC-7244-89C5-C009B74BFB8A}" srcOrd="0" destOrd="0" presId="urn:microsoft.com/office/officeart/2009/layout/CirclePictureHierarchy"/>
    <dgm:cxn modelId="{9C0CF7EF-0A0B-C24C-A519-1F575A42B611}" type="presParOf" srcId="{FE82181D-0435-FA43-8995-A2AA70CEF1CB}" destId="{5172A150-CA27-2242-BFC1-F7EB5573DA4C}" srcOrd="1" destOrd="0" presId="urn:microsoft.com/office/officeart/2009/layout/CirclePictureHierarchy"/>
    <dgm:cxn modelId="{31C78DCA-E925-3747-A93A-1DD75E20C526}" type="presParOf" srcId="{98D39777-0833-1E48-AD56-9A8D0F5BCD3C}" destId="{BD5A52F6-5ED5-FC4A-81A9-DC17FADB8A1F}" srcOrd="1" destOrd="0" presId="urn:microsoft.com/office/officeart/2009/layout/CirclePictureHierarchy"/>
    <dgm:cxn modelId="{ED9E9C3C-0284-CA48-BE31-4E7BDB5ECFC5}" type="presParOf" srcId="{BD5A52F6-5ED5-FC4A-81A9-DC17FADB8A1F}" destId="{2D55E23C-6A50-C24F-9D3F-018DC1552E36}" srcOrd="0" destOrd="0" presId="urn:microsoft.com/office/officeart/2009/layout/CirclePictureHierarchy"/>
    <dgm:cxn modelId="{3CD99C84-7EFC-8C44-AB16-7759BDEAC7A9}" type="presParOf" srcId="{BD5A52F6-5ED5-FC4A-81A9-DC17FADB8A1F}" destId="{FE083AA7-F717-6549-B440-2D2CCB81307E}" srcOrd="1" destOrd="0" presId="urn:microsoft.com/office/officeart/2009/layout/CirclePictureHierarchy"/>
    <dgm:cxn modelId="{21CAC251-F114-A743-BFBC-3F71EF017F7B}" type="presParOf" srcId="{FE083AA7-F717-6549-B440-2D2CCB81307E}" destId="{C83016D1-633F-2244-BC24-9C0D4B818625}" srcOrd="0" destOrd="0" presId="urn:microsoft.com/office/officeart/2009/layout/CirclePictureHierarchy"/>
    <dgm:cxn modelId="{96831AD6-9DD7-CA44-9068-1DFF3351731C}" type="presParOf" srcId="{C83016D1-633F-2244-BC24-9C0D4B818625}" destId="{531AEBDF-844A-9B42-BE9C-78F1726B2369}" srcOrd="0" destOrd="0" presId="urn:microsoft.com/office/officeart/2009/layout/CirclePictureHierarchy"/>
    <dgm:cxn modelId="{88A5D0D9-06AA-ED4E-B23F-C8251C81F944}" type="presParOf" srcId="{C83016D1-633F-2244-BC24-9C0D4B818625}" destId="{4A5F437F-7C69-AB48-8B38-42A1C76892EB}" srcOrd="1" destOrd="0" presId="urn:microsoft.com/office/officeart/2009/layout/CirclePictureHierarchy"/>
    <dgm:cxn modelId="{48B2DA2B-6FB9-1B4C-9C61-D8D6F26E0791}" type="presParOf" srcId="{FE083AA7-F717-6549-B440-2D2CCB81307E}" destId="{C1900CB2-567B-6C40-809E-B53F4940BC69}" srcOrd="1" destOrd="0" presId="urn:microsoft.com/office/officeart/2009/layout/CirclePictureHierarchy"/>
    <dgm:cxn modelId="{B55B3D3D-0AE7-3848-8B69-2AC08615086E}" type="presParOf" srcId="{C1900CB2-567B-6C40-809E-B53F4940BC69}" destId="{FA8F7578-BAD3-C84D-BD51-596B3CE1188E}" srcOrd="0" destOrd="0" presId="urn:microsoft.com/office/officeart/2009/layout/CirclePictureHierarchy"/>
    <dgm:cxn modelId="{0A05A866-E3E2-0C41-9DD7-2060F869A52C}" type="presParOf" srcId="{C1900CB2-567B-6C40-809E-B53F4940BC69}" destId="{458E9528-2DC7-5645-A801-7671B5D3BF82}" srcOrd="1" destOrd="0" presId="urn:microsoft.com/office/officeart/2009/layout/CirclePictureHierarchy"/>
    <dgm:cxn modelId="{753DBFB3-3CD5-2642-B303-0DB046252222}" type="presParOf" srcId="{458E9528-2DC7-5645-A801-7671B5D3BF82}" destId="{0562EE71-EE1C-4C42-84BC-01B2844838D8}" srcOrd="0" destOrd="0" presId="urn:microsoft.com/office/officeart/2009/layout/CirclePictureHierarchy"/>
    <dgm:cxn modelId="{8E1A0382-97C8-3748-8766-E11FEB24CDEE}" type="presParOf" srcId="{0562EE71-EE1C-4C42-84BC-01B2844838D8}" destId="{99997E5F-EF4B-B642-AAA9-8391F8888F3B}" srcOrd="0" destOrd="0" presId="urn:microsoft.com/office/officeart/2009/layout/CirclePictureHierarchy"/>
    <dgm:cxn modelId="{E4B4074D-4186-EB49-9D9F-4E300142278B}" type="presParOf" srcId="{0562EE71-EE1C-4C42-84BC-01B2844838D8}" destId="{9049C499-2CED-304E-B922-0E394F7A5449}" srcOrd="1" destOrd="0" presId="urn:microsoft.com/office/officeart/2009/layout/CirclePictureHierarchy"/>
    <dgm:cxn modelId="{1FF8F298-E42F-AD4E-AD7A-CB27499F8485}" type="presParOf" srcId="{458E9528-2DC7-5645-A801-7671B5D3BF82}" destId="{8751386C-AD79-644F-86E0-8E0CF1CE7CD4}" srcOrd="1" destOrd="0" presId="urn:microsoft.com/office/officeart/2009/layout/CirclePictureHierarchy"/>
    <dgm:cxn modelId="{21078B33-65BC-6F4B-B9AE-77FF2D6A33CE}" type="presParOf" srcId="{C1900CB2-567B-6C40-809E-B53F4940BC69}" destId="{F7363C32-D208-3F48-806F-DC3980417ADC}" srcOrd="2" destOrd="0" presId="urn:microsoft.com/office/officeart/2009/layout/CirclePictureHierarchy"/>
    <dgm:cxn modelId="{B1B42506-0319-3647-B71B-7AD01663989D}" type="presParOf" srcId="{C1900CB2-567B-6C40-809E-B53F4940BC69}" destId="{ADA370EA-99C5-2641-B169-C8404C1CAC7E}" srcOrd="3" destOrd="0" presId="urn:microsoft.com/office/officeart/2009/layout/CirclePictureHierarchy"/>
    <dgm:cxn modelId="{FC69133D-5909-F54A-B468-66C2EF9ADC9C}" type="presParOf" srcId="{ADA370EA-99C5-2641-B169-C8404C1CAC7E}" destId="{C2270E57-3959-7244-BF3E-4668E8E8D98E}" srcOrd="0" destOrd="0" presId="urn:microsoft.com/office/officeart/2009/layout/CirclePictureHierarchy"/>
    <dgm:cxn modelId="{00C4BE7E-9826-8444-BD96-4F9D0E0406AD}" type="presParOf" srcId="{C2270E57-3959-7244-BF3E-4668E8E8D98E}" destId="{32D6C763-5FBA-B345-B9C5-9F05F00F04DD}" srcOrd="0" destOrd="0" presId="urn:microsoft.com/office/officeart/2009/layout/CirclePictureHierarchy"/>
    <dgm:cxn modelId="{8E308AE8-715E-C04C-BC71-4E79406224A7}" type="presParOf" srcId="{C2270E57-3959-7244-BF3E-4668E8E8D98E}" destId="{85050672-255F-C740-AFB3-C3140932CACB}" srcOrd="1" destOrd="0" presId="urn:microsoft.com/office/officeart/2009/layout/CirclePictureHierarchy"/>
    <dgm:cxn modelId="{42E8FE73-DAEA-F346-9614-1C56AB171C20}" type="presParOf" srcId="{ADA370EA-99C5-2641-B169-C8404C1CAC7E}" destId="{E3E218BF-F91C-FA4C-8802-1C6BBEFB5796}" srcOrd="1" destOrd="0" presId="urn:microsoft.com/office/officeart/2009/layout/CirclePictureHierarchy"/>
    <dgm:cxn modelId="{CD266699-3BA1-7B49-8C56-4569B833B84F}" type="presParOf" srcId="{BD5A52F6-5ED5-FC4A-81A9-DC17FADB8A1F}" destId="{A3CA8586-C67E-614A-8D3D-B8A75966A52D}" srcOrd="2" destOrd="0" presId="urn:microsoft.com/office/officeart/2009/layout/CirclePictureHierarchy"/>
    <dgm:cxn modelId="{07FCCEDC-36B6-A043-955C-B923B0800877}" type="presParOf" srcId="{BD5A52F6-5ED5-FC4A-81A9-DC17FADB8A1F}" destId="{D508DEF9-A3F6-C241-AA40-875523CC4AD1}" srcOrd="3" destOrd="0" presId="urn:microsoft.com/office/officeart/2009/layout/CirclePictureHierarchy"/>
    <dgm:cxn modelId="{8DBA32D5-80EE-7940-99ED-8C1D31E8CD19}" type="presParOf" srcId="{D508DEF9-A3F6-C241-AA40-875523CC4AD1}" destId="{45BDA384-38EB-9844-B017-4F237C7204E3}" srcOrd="0" destOrd="0" presId="urn:microsoft.com/office/officeart/2009/layout/CirclePictureHierarchy"/>
    <dgm:cxn modelId="{0A39D865-DBE2-A847-A3E4-B4AF3451742D}" type="presParOf" srcId="{45BDA384-38EB-9844-B017-4F237C7204E3}" destId="{BF682779-38B1-2F4B-BC1D-0AAE3EA46F2B}" srcOrd="0" destOrd="0" presId="urn:microsoft.com/office/officeart/2009/layout/CirclePictureHierarchy"/>
    <dgm:cxn modelId="{63808028-AB94-AB48-A0DD-82233A572C0B}" type="presParOf" srcId="{45BDA384-38EB-9844-B017-4F237C7204E3}" destId="{D174E1B7-54A3-6D4A-9A6E-C279C7966047}" srcOrd="1" destOrd="0" presId="urn:microsoft.com/office/officeart/2009/layout/CirclePictureHierarchy"/>
    <dgm:cxn modelId="{7437944F-1869-234E-955C-3CA4900247AF}" type="presParOf" srcId="{D508DEF9-A3F6-C241-AA40-875523CC4AD1}" destId="{F805846F-3636-AC43-A374-6F50F89DD52C}" srcOrd="1" destOrd="0" presId="urn:microsoft.com/office/officeart/2009/layout/CirclePictureHierarchy"/>
    <dgm:cxn modelId="{D53EC705-A7A9-DE49-9D47-F16D9C934ED5}" type="presParOf" srcId="{F805846F-3636-AC43-A374-6F50F89DD52C}" destId="{04399CA3-7632-E742-8D07-587966F42962}" srcOrd="0" destOrd="0" presId="urn:microsoft.com/office/officeart/2009/layout/CirclePictureHierarchy"/>
    <dgm:cxn modelId="{CD4CE8A1-028E-4649-A8B8-0B41DE6B98A6}" type="presParOf" srcId="{F805846F-3636-AC43-A374-6F50F89DD52C}" destId="{F14B6020-AB25-9D49-8D5F-093A3CC2720B}" srcOrd="1" destOrd="0" presId="urn:microsoft.com/office/officeart/2009/layout/CirclePictureHierarchy"/>
    <dgm:cxn modelId="{1CF164D9-A7C6-784F-9660-68D6FD97D18C}" type="presParOf" srcId="{F14B6020-AB25-9D49-8D5F-093A3CC2720B}" destId="{240E2CF3-70A0-0842-87B3-013C057264CD}" srcOrd="0" destOrd="0" presId="urn:microsoft.com/office/officeart/2009/layout/CirclePictureHierarchy"/>
    <dgm:cxn modelId="{8EFFC43C-8AB8-AD4D-983B-5B6B3A0CC158}" type="presParOf" srcId="{240E2CF3-70A0-0842-87B3-013C057264CD}" destId="{F22A6CF8-D03A-9543-8FCB-70FB8660B9AF}" srcOrd="0" destOrd="0" presId="urn:microsoft.com/office/officeart/2009/layout/CirclePictureHierarchy"/>
    <dgm:cxn modelId="{82878038-ECE1-5541-97B5-A2A493D1ABDF}" type="presParOf" srcId="{240E2CF3-70A0-0842-87B3-013C057264CD}" destId="{C5115D58-1645-FA42-8451-46357E60E765}" srcOrd="1" destOrd="0" presId="urn:microsoft.com/office/officeart/2009/layout/CirclePictureHierarchy"/>
    <dgm:cxn modelId="{92AA1835-278B-8E40-A45A-19601A03EB57}" type="presParOf" srcId="{F14B6020-AB25-9D49-8D5F-093A3CC2720B}" destId="{3AC57834-4D0F-FB42-8301-E7EDC309161F}" srcOrd="1" destOrd="0" presId="urn:microsoft.com/office/officeart/2009/layout/CirclePicture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C207D4-196E-394A-B2FE-1F342A28DF5A}" type="doc">
      <dgm:prSet loTypeId="urn:microsoft.com/office/officeart/2009/layout/CirclePictureHierarchy" loCatId="" qsTypeId="urn:microsoft.com/office/officeart/2005/8/quickstyle/simple4" qsCatId="simple" csTypeId="urn:microsoft.com/office/officeart/2005/8/colors/accent1_2" csCatId="accent1" phldr="1"/>
      <dgm:spPr/>
      <dgm:t>
        <a:bodyPr/>
        <a:lstStyle/>
        <a:p>
          <a:endParaRPr lang="en-US"/>
        </a:p>
      </dgm:t>
    </dgm:pt>
    <dgm:pt modelId="{A0166519-9BBD-EF4C-8B81-0EEA10F7EE15}">
      <dgm:prSet phldrT="[Text]"/>
      <dgm:spPr/>
      <dgm:t>
        <a:bodyPr/>
        <a:lstStyle/>
        <a:p>
          <a:r>
            <a:rPr lang="en-US" dirty="0" smtClean="0"/>
            <a:t>order</a:t>
          </a:r>
          <a:endParaRPr lang="en-US" dirty="0"/>
        </a:p>
      </dgm:t>
    </dgm:pt>
    <dgm:pt modelId="{CA100105-B5DC-7646-BD04-895CA0D76FB3}" type="parTrans" cxnId="{E2BC3C4C-01B2-6747-BA95-8891183E982A}">
      <dgm:prSet/>
      <dgm:spPr/>
      <dgm:t>
        <a:bodyPr/>
        <a:lstStyle/>
        <a:p>
          <a:endParaRPr lang="en-US"/>
        </a:p>
      </dgm:t>
    </dgm:pt>
    <dgm:pt modelId="{F2FDC505-7C49-424B-9CA8-A826CD1A0FE7}" type="sibTrans" cxnId="{E2BC3C4C-01B2-6747-BA95-8891183E982A}">
      <dgm:prSet/>
      <dgm:spPr/>
      <dgm:t>
        <a:bodyPr/>
        <a:lstStyle/>
        <a:p>
          <a:endParaRPr lang="en-US"/>
        </a:p>
      </dgm:t>
    </dgm:pt>
    <dgm:pt modelId="{752ABD59-6556-C243-B831-5F962029882E}">
      <dgm:prSet phldrT="[Text]"/>
      <dgm:spPr/>
      <dgm:t>
        <a:bodyPr/>
        <a:lstStyle/>
        <a:p>
          <a:r>
            <a:rPr lang="en-US" dirty="0" smtClean="0"/>
            <a:t>Items</a:t>
          </a:r>
          <a:endParaRPr lang="en-US" dirty="0"/>
        </a:p>
      </dgm:t>
    </dgm:pt>
    <dgm:pt modelId="{7786FE20-D8B5-F343-861E-5D2495ABBF08}" type="parTrans" cxnId="{1EC0582E-BD57-5745-8A36-5484E1D26E2C}">
      <dgm:prSet/>
      <dgm:spPr/>
      <dgm:t>
        <a:bodyPr/>
        <a:lstStyle/>
        <a:p>
          <a:endParaRPr lang="en-US"/>
        </a:p>
      </dgm:t>
    </dgm:pt>
    <dgm:pt modelId="{3805A446-1186-A441-9356-AFB965AFBCA1}" type="sibTrans" cxnId="{1EC0582E-BD57-5745-8A36-5484E1D26E2C}">
      <dgm:prSet/>
      <dgm:spPr/>
      <dgm:t>
        <a:bodyPr/>
        <a:lstStyle/>
        <a:p>
          <a:endParaRPr lang="en-US"/>
        </a:p>
      </dgm:t>
    </dgm:pt>
    <dgm:pt modelId="{323325A7-1196-8E45-A660-53144FBE8F36}">
      <dgm:prSet phldrT="[Text]"/>
      <dgm:spPr/>
      <dgm:t>
        <a:bodyPr/>
        <a:lstStyle/>
        <a:p>
          <a:r>
            <a:rPr lang="en-US" dirty="0" smtClean="0"/>
            <a:t>Prices</a:t>
          </a:r>
          <a:endParaRPr lang="en-US" dirty="0"/>
        </a:p>
      </dgm:t>
    </dgm:pt>
    <dgm:pt modelId="{9DFE2DC7-9633-AB40-B521-E06D8FF01698}" type="parTrans" cxnId="{D799318C-EABA-C442-A7CD-F0C185A11B25}">
      <dgm:prSet/>
      <dgm:spPr/>
      <dgm:t>
        <a:bodyPr/>
        <a:lstStyle/>
        <a:p>
          <a:endParaRPr lang="en-US"/>
        </a:p>
      </dgm:t>
    </dgm:pt>
    <dgm:pt modelId="{343A0C7C-91DE-4040-8287-354B16822744}" type="sibTrans" cxnId="{D799318C-EABA-C442-A7CD-F0C185A11B25}">
      <dgm:prSet/>
      <dgm:spPr/>
      <dgm:t>
        <a:bodyPr/>
        <a:lstStyle/>
        <a:p>
          <a:endParaRPr lang="en-US"/>
        </a:p>
      </dgm:t>
    </dgm:pt>
    <dgm:pt modelId="{5272D799-1814-594D-A710-4BC0D3A41084}">
      <dgm:prSet phldrT="[Text]"/>
      <dgm:spPr/>
      <dgm:t>
        <a:bodyPr/>
        <a:lstStyle/>
        <a:p>
          <a:r>
            <a:rPr lang="en-US" dirty="0" smtClean="0"/>
            <a:t>History</a:t>
          </a:r>
          <a:endParaRPr lang="en-US" dirty="0"/>
        </a:p>
      </dgm:t>
    </dgm:pt>
    <dgm:pt modelId="{696CF9BD-5DB1-6744-AE2F-A3596DD222CB}" type="parTrans" cxnId="{88801968-6530-CE4C-BEC2-C46DAB4C19B8}">
      <dgm:prSet/>
      <dgm:spPr/>
      <dgm:t>
        <a:bodyPr/>
        <a:lstStyle/>
        <a:p>
          <a:endParaRPr lang="en-US"/>
        </a:p>
      </dgm:t>
    </dgm:pt>
    <dgm:pt modelId="{BE496332-B39C-0646-87C8-0978739C90D7}" type="sibTrans" cxnId="{88801968-6530-CE4C-BEC2-C46DAB4C19B8}">
      <dgm:prSet/>
      <dgm:spPr/>
      <dgm:t>
        <a:bodyPr/>
        <a:lstStyle/>
        <a:p>
          <a:endParaRPr lang="en-US"/>
        </a:p>
      </dgm:t>
    </dgm:pt>
    <dgm:pt modelId="{84E196A2-B81B-B943-BEEA-3258531FB6B8}">
      <dgm:prSet phldrT="[Text]"/>
      <dgm:spPr/>
      <dgm:t>
        <a:bodyPr/>
        <a:lstStyle/>
        <a:p>
          <a:r>
            <a:rPr lang="en-US" dirty="0" smtClean="0"/>
            <a:t>Customer</a:t>
          </a:r>
          <a:endParaRPr lang="en-US" dirty="0"/>
        </a:p>
      </dgm:t>
    </dgm:pt>
    <dgm:pt modelId="{673F2536-6594-1149-A945-9AC064F5EBDE}" type="parTrans" cxnId="{EDC21200-6ACD-0942-89F1-C48785F0D9A1}">
      <dgm:prSet/>
      <dgm:spPr/>
      <dgm:t>
        <a:bodyPr/>
        <a:lstStyle/>
        <a:p>
          <a:endParaRPr lang="en-US"/>
        </a:p>
      </dgm:t>
    </dgm:pt>
    <dgm:pt modelId="{98B0DC5E-8CCA-D342-B2ED-079DC02A8576}" type="sibTrans" cxnId="{EDC21200-6ACD-0942-89F1-C48785F0D9A1}">
      <dgm:prSet/>
      <dgm:spPr/>
      <dgm:t>
        <a:bodyPr/>
        <a:lstStyle/>
        <a:p>
          <a:endParaRPr lang="en-US"/>
        </a:p>
      </dgm:t>
    </dgm:pt>
    <dgm:pt modelId="{73DF7713-4756-B244-9A4A-CA010062395C}">
      <dgm:prSet phldrT="[Text]"/>
      <dgm:spPr/>
      <dgm:t>
        <a:bodyPr/>
        <a:lstStyle/>
        <a:p>
          <a:r>
            <a:rPr lang="en-US" smtClean="0"/>
            <a:t>Relations</a:t>
          </a:r>
          <a:endParaRPr lang="en-US"/>
        </a:p>
      </dgm:t>
    </dgm:pt>
    <dgm:pt modelId="{FB1E439A-28CB-8B4F-ACFD-AB1F231634EC}" type="parTrans" cxnId="{7A9361FE-6EB2-E04E-8B7A-93F39C6E29BD}">
      <dgm:prSet/>
      <dgm:spPr/>
      <dgm:t>
        <a:bodyPr/>
        <a:lstStyle/>
        <a:p>
          <a:endParaRPr lang="en-US"/>
        </a:p>
      </dgm:t>
    </dgm:pt>
    <dgm:pt modelId="{AEDF8360-7F0B-384D-BB95-69C7B5BA477B}" type="sibTrans" cxnId="{7A9361FE-6EB2-E04E-8B7A-93F39C6E29BD}">
      <dgm:prSet/>
      <dgm:spPr/>
      <dgm:t>
        <a:bodyPr/>
        <a:lstStyle/>
        <a:p>
          <a:endParaRPr lang="en-US"/>
        </a:p>
      </dgm:t>
    </dgm:pt>
    <dgm:pt modelId="{9BCA848B-F920-C043-BDD4-F1E37F794FAA}" type="pres">
      <dgm:prSet presAssocID="{22C207D4-196E-394A-B2FE-1F342A28DF5A}" presName="hierChild1" presStyleCnt="0">
        <dgm:presLayoutVars>
          <dgm:chPref val="1"/>
          <dgm:dir/>
          <dgm:animOne val="branch"/>
          <dgm:animLvl val="lvl"/>
          <dgm:resizeHandles/>
        </dgm:presLayoutVars>
      </dgm:prSet>
      <dgm:spPr/>
      <dgm:t>
        <a:bodyPr/>
        <a:lstStyle/>
        <a:p>
          <a:endParaRPr lang="en-US"/>
        </a:p>
      </dgm:t>
    </dgm:pt>
    <dgm:pt modelId="{98D39777-0833-1E48-AD56-9A8D0F5BCD3C}" type="pres">
      <dgm:prSet presAssocID="{A0166519-9BBD-EF4C-8B81-0EEA10F7EE15}" presName="hierRoot1" presStyleCnt="0"/>
      <dgm:spPr/>
    </dgm:pt>
    <dgm:pt modelId="{FE82181D-0435-FA43-8995-A2AA70CEF1CB}" type="pres">
      <dgm:prSet presAssocID="{A0166519-9BBD-EF4C-8B81-0EEA10F7EE15}" presName="composite" presStyleCnt="0"/>
      <dgm:spPr/>
    </dgm:pt>
    <dgm:pt modelId="{41F94EB8-95BC-7244-89C5-C009B74BFB8A}" type="pres">
      <dgm:prSet presAssocID="{A0166519-9BBD-EF4C-8B81-0EEA10F7EE15}" presName="image" presStyleLbl="node0" presStyleIdx="0" presStyleCnt="1"/>
      <dgm:spPr/>
    </dgm:pt>
    <dgm:pt modelId="{5172A150-CA27-2242-BFC1-F7EB5573DA4C}" type="pres">
      <dgm:prSet presAssocID="{A0166519-9BBD-EF4C-8B81-0EEA10F7EE15}" presName="text" presStyleLbl="revTx" presStyleIdx="0" presStyleCnt="6">
        <dgm:presLayoutVars>
          <dgm:chPref val="3"/>
        </dgm:presLayoutVars>
      </dgm:prSet>
      <dgm:spPr/>
      <dgm:t>
        <a:bodyPr/>
        <a:lstStyle/>
        <a:p>
          <a:endParaRPr lang="en-US"/>
        </a:p>
      </dgm:t>
    </dgm:pt>
    <dgm:pt modelId="{BD5A52F6-5ED5-FC4A-81A9-DC17FADB8A1F}" type="pres">
      <dgm:prSet presAssocID="{A0166519-9BBD-EF4C-8B81-0EEA10F7EE15}" presName="hierChild2" presStyleCnt="0"/>
      <dgm:spPr/>
    </dgm:pt>
    <dgm:pt modelId="{2D55E23C-6A50-C24F-9D3F-018DC1552E36}" type="pres">
      <dgm:prSet presAssocID="{7786FE20-D8B5-F343-861E-5D2495ABBF08}" presName="Name10" presStyleLbl="parChTrans1D2" presStyleIdx="0" presStyleCnt="2"/>
      <dgm:spPr/>
      <dgm:t>
        <a:bodyPr/>
        <a:lstStyle/>
        <a:p>
          <a:endParaRPr lang="en-US"/>
        </a:p>
      </dgm:t>
    </dgm:pt>
    <dgm:pt modelId="{FE083AA7-F717-6549-B440-2D2CCB81307E}" type="pres">
      <dgm:prSet presAssocID="{752ABD59-6556-C243-B831-5F962029882E}" presName="hierRoot2" presStyleCnt="0"/>
      <dgm:spPr/>
    </dgm:pt>
    <dgm:pt modelId="{C83016D1-633F-2244-BC24-9C0D4B818625}" type="pres">
      <dgm:prSet presAssocID="{752ABD59-6556-C243-B831-5F962029882E}" presName="composite2" presStyleCnt="0"/>
      <dgm:spPr/>
    </dgm:pt>
    <dgm:pt modelId="{531AEBDF-844A-9B42-BE9C-78F1726B2369}" type="pres">
      <dgm:prSet presAssocID="{752ABD59-6556-C243-B831-5F962029882E}" presName="image2" presStyleLbl="node2" presStyleIdx="0" presStyleCnt="2"/>
      <dgm:spPr/>
    </dgm:pt>
    <dgm:pt modelId="{4A5F437F-7C69-AB48-8B38-42A1C76892EB}" type="pres">
      <dgm:prSet presAssocID="{752ABD59-6556-C243-B831-5F962029882E}" presName="text2" presStyleLbl="revTx" presStyleIdx="1" presStyleCnt="6">
        <dgm:presLayoutVars>
          <dgm:chPref val="3"/>
        </dgm:presLayoutVars>
      </dgm:prSet>
      <dgm:spPr/>
      <dgm:t>
        <a:bodyPr/>
        <a:lstStyle/>
        <a:p>
          <a:endParaRPr lang="en-US"/>
        </a:p>
      </dgm:t>
    </dgm:pt>
    <dgm:pt modelId="{C1900CB2-567B-6C40-809E-B53F4940BC69}" type="pres">
      <dgm:prSet presAssocID="{752ABD59-6556-C243-B831-5F962029882E}" presName="hierChild3" presStyleCnt="0"/>
      <dgm:spPr/>
    </dgm:pt>
    <dgm:pt modelId="{FA8F7578-BAD3-C84D-BD51-596B3CE1188E}" type="pres">
      <dgm:prSet presAssocID="{9DFE2DC7-9633-AB40-B521-E06D8FF01698}" presName="Name17" presStyleLbl="parChTrans1D3" presStyleIdx="0" presStyleCnt="3"/>
      <dgm:spPr/>
      <dgm:t>
        <a:bodyPr/>
        <a:lstStyle/>
        <a:p>
          <a:endParaRPr lang="en-US"/>
        </a:p>
      </dgm:t>
    </dgm:pt>
    <dgm:pt modelId="{458E9528-2DC7-5645-A801-7671B5D3BF82}" type="pres">
      <dgm:prSet presAssocID="{323325A7-1196-8E45-A660-53144FBE8F36}" presName="hierRoot3" presStyleCnt="0"/>
      <dgm:spPr/>
    </dgm:pt>
    <dgm:pt modelId="{0562EE71-EE1C-4C42-84BC-01B2844838D8}" type="pres">
      <dgm:prSet presAssocID="{323325A7-1196-8E45-A660-53144FBE8F36}" presName="composite3" presStyleCnt="0"/>
      <dgm:spPr/>
    </dgm:pt>
    <dgm:pt modelId="{99997E5F-EF4B-B642-AAA9-8391F8888F3B}" type="pres">
      <dgm:prSet presAssocID="{323325A7-1196-8E45-A660-53144FBE8F36}" presName="image3" presStyleLbl="node3" presStyleIdx="0" presStyleCnt="3"/>
      <dgm:spPr/>
    </dgm:pt>
    <dgm:pt modelId="{9049C499-2CED-304E-B922-0E394F7A5449}" type="pres">
      <dgm:prSet presAssocID="{323325A7-1196-8E45-A660-53144FBE8F36}" presName="text3" presStyleLbl="revTx" presStyleIdx="2" presStyleCnt="6">
        <dgm:presLayoutVars>
          <dgm:chPref val="3"/>
        </dgm:presLayoutVars>
      </dgm:prSet>
      <dgm:spPr/>
      <dgm:t>
        <a:bodyPr/>
        <a:lstStyle/>
        <a:p>
          <a:endParaRPr lang="en-US"/>
        </a:p>
      </dgm:t>
    </dgm:pt>
    <dgm:pt modelId="{8751386C-AD79-644F-86E0-8E0CF1CE7CD4}" type="pres">
      <dgm:prSet presAssocID="{323325A7-1196-8E45-A660-53144FBE8F36}" presName="hierChild4" presStyleCnt="0"/>
      <dgm:spPr/>
    </dgm:pt>
    <dgm:pt modelId="{F7363C32-D208-3F48-806F-DC3980417ADC}" type="pres">
      <dgm:prSet presAssocID="{696CF9BD-5DB1-6744-AE2F-A3596DD222CB}" presName="Name17" presStyleLbl="parChTrans1D3" presStyleIdx="1" presStyleCnt="3"/>
      <dgm:spPr/>
      <dgm:t>
        <a:bodyPr/>
        <a:lstStyle/>
        <a:p>
          <a:endParaRPr lang="en-US"/>
        </a:p>
      </dgm:t>
    </dgm:pt>
    <dgm:pt modelId="{ADA370EA-99C5-2641-B169-C8404C1CAC7E}" type="pres">
      <dgm:prSet presAssocID="{5272D799-1814-594D-A710-4BC0D3A41084}" presName="hierRoot3" presStyleCnt="0"/>
      <dgm:spPr/>
    </dgm:pt>
    <dgm:pt modelId="{C2270E57-3959-7244-BF3E-4668E8E8D98E}" type="pres">
      <dgm:prSet presAssocID="{5272D799-1814-594D-A710-4BC0D3A41084}" presName="composite3" presStyleCnt="0"/>
      <dgm:spPr/>
    </dgm:pt>
    <dgm:pt modelId="{32D6C763-5FBA-B345-B9C5-9F05F00F04DD}" type="pres">
      <dgm:prSet presAssocID="{5272D799-1814-594D-A710-4BC0D3A41084}" presName="image3" presStyleLbl="node3" presStyleIdx="1" presStyleCnt="3"/>
      <dgm:spPr/>
    </dgm:pt>
    <dgm:pt modelId="{85050672-255F-C740-AFB3-C3140932CACB}" type="pres">
      <dgm:prSet presAssocID="{5272D799-1814-594D-A710-4BC0D3A41084}" presName="text3" presStyleLbl="revTx" presStyleIdx="3" presStyleCnt="6">
        <dgm:presLayoutVars>
          <dgm:chPref val="3"/>
        </dgm:presLayoutVars>
      </dgm:prSet>
      <dgm:spPr/>
      <dgm:t>
        <a:bodyPr/>
        <a:lstStyle/>
        <a:p>
          <a:endParaRPr lang="en-US"/>
        </a:p>
      </dgm:t>
    </dgm:pt>
    <dgm:pt modelId="{E3E218BF-F91C-FA4C-8802-1C6BBEFB5796}" type="pres">
      <dgm:prSet presAssocID="{5272D799-1814-594D-A710-4BC0D3A41084}" presName="hierChild4" presStyleCnt="0"/>
      <dgm:spPr/>
    </dgm:pt>
    <dgm:pt modelId="{A3CA8586-C67E-614A-8D3D-B8A75966A52D}" type="pres">
      <dgm:prSet presAssocID="{673F2536-6594-1149-A945-9AC064F5EBDE}" presName="Name10" presStyleLbl="parChTrans1D2" presStyleIdx="1" presStyleCnt="2"/>
      <dgm:spPr/>
      <dgm:t>
        <a:bodyPr/>
        <a:lstStyle/>
        <a:p>
          <a:endParaRPr lang="en-US"/>
        </a:p>
      </dgm:t>
    </dgm:pt>
    <dgm:pt modelId="{D508DEF9-A3F6-C241-AA40-875523CC4AD1}" type="pres">
      <dgm:prSet presAssocID="{84E196A2-B81B-B943-BEEA-3258531FB6B8}" presName="hierRoot2" presStyleCnt="0"/>
      <dgm:spPr/>
    </dgm:pt>
    <dgm:pt modelId="{45BDA384-38EB-9844-B017-4F237C7204E3}" type="pres">
      <dgm:prSet presAssocID="{84E196A2-B81B-B943-BEEA-3258531FB6B8}" presName="composite2" presStyleCnt="0"/>
      <dgm:spPr/>
    </dgm:pt>
    <dgm:pt modelId="{BF682779-38B1-2F4B-BC1D-0AAE3EA46F2B}" type="pres">
      <dgm:prSet presAssocID="{84E196A2-B81B-B943-BEEA-3258531FB6B8}" presName="image2" presStyleLbl="node2" presStyleIdx="1" presStyleCnt="2"/>
      <dgm:spPr/>
    </dgm:pt>
    <dgm:pt modelId="{D174E1B7-54A3-6D4A-9A6E-C279C7966047}" type="pres">
      <dgm:prSet presAssocID="{84E196A2-B81B-B943-BEEA-3258531FB6B8}" presName="text2" presStyleLbl="revTx" presStyleIdx="4" presStyleCnt="6">
        <dgm:presLayoutVars>
          <dgm:chPref val="3"/>
        </dgm:presLayoutVars>
      </dgm:prSet>
      <dgm:spPr/>
      <dgm:t>
        <a:bodyPr/>
        <a:lstStyle/>
        <a:p>
          <a:endParaRPr lang="en-US"/>
        </a:p>
      </dgm:t>
    </dgm:pt>
    <dgm:pt modelId="{F805846F-3636-AC43-A374-6F50F89DD52C}" type="pres">
      <dgm:prSet presAssocID="{84E196A2-B81B-B943-BEEA-3258531FB6B8}" presName="hierChild3" presStyleCnt="0"/>
      <dgm:spPr/>
    </dgm:pt>
    <dgm:pt modelId="{04399CA3-7632-E742-8D07-587966F42962}" type="pres">
      <dgm:prSet presAssocID="{FB1E439A-28CB-8B4F-ACFD-AB1F231634EC}" presName="Name17" presStyleLbl="parChTrans1D3" presStyleIdx="2" presStyleCnt="3"/>
      <dgm:spPr/>
      <dgm:t>
        <a:bodyPr/>
        <a:lstStyle/>
        <a:p>
          <a:endParaRPr lang="en-US"/>
        </a:p>
      </dgm:t>
    </dgm:pt>
    <dgm:pt modelId="{F14B6020-AB25-9D49-8D5F-093A3CC2720B}" type="pres">
      <dgm:prSet presAssocID="{73DF7713-4756-B244-9A4A-CA010062395C}" presName="hierRoot3" presStyleCnt="0"/>
      <dgm:spPr/>
    </dgm:pt>
    <dgm:pt modelId="{240E2CF3-70A0-0842-87B3-013C057264CD}" type="pres">
      <dgm:prSet presAssocID="{73DF7713-4756-B244-9A4A-CA010062395C}" presName="composite3" presStyleCnt="0"/>
      <dgm:spPr/>
    </dgm:pt>
    <dgm:pt modelId="{F22A6CF8-D03A-9543-8FCB-70FB8660B9AF}" type="pres">
      <dgm:prSet presAssocID="{73DF7713-4756-B244-9A4A-CA010062395C}" presName="image3" presStyleLbl="node3" presStyleIdx="2" presStyleCnt="3"/>
      <dgm:spPr/>
    </dgm:pt>
    <dgm:pt modelId="{C5115D58-1645-FA42-8451-46357E60E765}" type="pres">
      <dgm:prSet presAssocID="{73DF7713-4756-B244-9A4A-CA010062395C}" presName="text3" presStyleLbl="revTx" presStyleIdx="5" presStyleCnt="6">
        <dgm:presLayoutVars>
          <dgm:chPref val="3"/>
        </dgm:presLayoutVars>
      </dgm:prSet>
      <dgm:spPr/>
      <dgm:t>
        <a:bodyPr/>
        <a:lstStyle/>
        <a:p>
          <a:endParaRPr lang="en-US"/>
        </a:p>
      </dgm:t>
    </dgm:pt>
    <dgm:pt modelId="{3AC57834-4D0F-FB42-8301-E7EDC309161F}" type="pres">
      <dgm:prSet presAssocID="{73DF7713-4756-B244-9A4A-CA010062395C}" presName="hierChild4" presStyleCnt="0"/>
      <dgm:spPr/>
    </dgm:pt>
  </dgm:ptLst>
  <dgm:cxnLst>
    <dgm:cxn modelId="{361BE85E-8468-8D44-9ACC-1CACFC1698D8}" type="presOf" srcId="{673F2536-6594-1149-A945-9AC064F5EBDE}" destId="{A3CA8586-C67E-614A-8D3D-B8A75966A52D}" srcOrd="0" destOrd="0" presId="urn:microsoft.com/office/officeart/2009/layout/CirclePictureHierarchy"/>
    <dgm:cxn modelId="{88801968-6530-CE4C-BEC2-C46DAB4C19B8}" srcId="{752ABD59-6556-C243-B831-5F962029882E}" destId="{5272D799-1814-594D-A710-4BC0D3A41084}" srcOrd="1" destOrd="0" parTransId="{696CF9BD-5DB1-6744-AE2F-A3596DD222CB}" sibTransId="{BE496332-B39C-0646-87C8-0978739C90D7}"/>
    <dgm:cxn modelId="{7A9361FE-6EB2-E04E-8B7A-93F39C6E29BD}" srcId="{84E196A2-B81B-B943-BEEA-3258531FB6B8}" destId="{73DF7713-4756-B244-9A4A-CA010062395C}" srcOrd="0" destOrd="0" parTransId="{FB1E439A-28CB-8B4F-ACFD-AB1F231634EC}" sibTransId="{AEDF8360-7F0B-384D-BB95-69C7B5BA477B}"/>
    <dgm:cxn modelId="{1FC0E859-56ED-6D49-BA77-95798733ECFA}" type="presOf" srcId="{A0166519-9BBD-EF4C-8B81-0EEA10F7EE15}" destId="{5172A150-CA27-2242-BFC1-F7EB5573DA4C}" srcOrd="0" destOrd="0" presId="urn:microsoft.com/office/officeart/2009/layout/CirclePictureHierarchy"/>
    <dgm:cxn modelId="{2DBCD261-054C-9245-946C-37D0C44898B8}" type="presOf" srcId="{323325A7-1196-8E45-A660-53144FBE8F36}" destId="{9049C499-2CED-304E-B922-0E394F7A5449}" srcOrd="0" destOrd="0" presId="urn:microsoft.com/office/officeart/2009/layout/CirclePictureHierarchy"/>
    <dgm:cxn modelId="{B1E9BB28-5DAC-D14F-AC8C-771EB6FB3B4F}" type="presOf" srcId="{9DFE2DC7-9633-AB40-B521-E06D8FF01698}" destId="{FA8F7578-BAD3-C84D-BD51-596B3CE1188E}" srcOrd="0" destOrd="0" presId="urn:microsoft.com/office/officeart/2009/layout/CirclePictureHierarchy"/>
    <dgm:cxn modelId="{B51BCE28-3EFD-D34E-ABDF-A8796CEC154E}" type="presOf" srcId="{696CF9BD-5DB1-6744-AE2F-A3596DD222CB}" destId="{F7363C32-D208-3F48-806F-DC3980417ADC}" srcOrd="0" destOrd="0" presId="urn:microsoft.com/office/officeart/2009/layout/CirclePictureHierarchy"/>
    <dgm:cxn modelId="{0C0575B9-E1BE-FE42-8D9F-3C9CE37DD4FF}" type="presOf" srcId="{84E196A2-B81B-B943-BEEA-3258531FB6B8}" destId="{D174E1B7-54A3-6D4A-9A6E-C279C7966047}" srcOrd="0" destOrd="0" presId="urn:microsoft.com/office/officeart/2009/layout/CirclePictureHierarchy"/>
    <dgm:cxn modelId="{0E44D43A-9C4B-4248-AA6B-490801F626F8}" type="presOf" srcId="{22C207D4-196E-394A-B2FE-1F342A28DF5A}" destId="{9BCA848B-F920-C043-BDD4-F1E37F794FAA}" srcOrd="0" destOrd="0" presId="urn:microsoft.com/office/officeart/2009/layout/CirclePictureHierarchy"/>
    <dgm:cxn modelId="{46594D8B-F1A1-EB4F-BAA5-C73DA52C5A3C}" type="presOf" srcId="{7786FE20-D8B5-F343-861E-5D2495ABBF08}" destId="{2D55E23C-6A50-C24F-9D3F-018DC1552E36}" srcOrd="0" destOrd="0" presId="urn:microsoft.com/office/officeart/2009/layout/CirclePictureHierarchy"/>
    <dgm:cxn modelId="{1EC0582E-BD57-5745-8A36-5484E1D26E2C}" srcId="{A0166519-9BBD-EF4C-8B81-0EEA10F7EE15}" destId="{752ABD59-6556-C243-B831-5F962029882E}" srcOrd="0" destOrd="0" parTransId="{7786FE20-D8B5-F343-861E-5D2495ABBF08}" sibTransId="{3805A446-1186-A441-9356-AFB965AFBCA1}"/>
    <dgm:cxn modelId="{B57B4AC0-67AA-C44C-962B-7D2B8A6BD3FF}" type="presOf" srcId="{FB1E439A-28CB-8B4F-ACFD-AB1F231634EC}" destId="{04399CA3-7632-E742-8D07-587966F42962}" srcOrd="0" destOrd="0" presId="urn:microsoft.com/office/officeart/2009/layout/CirclePictureHierarchy"/>
    <dgm:cxn modelId="{EDC21200-6ACD-0942-89F1-C48785F0D9A1}" srcId="{A0166519-9BBD-EF4C-8B81-0EEA10F7EE15}" destId="{84E196A2-B81B-B943-BEEA-3258531FB6B8}" srcOrd="1" destOrd="0" parTransId="{673F2536-6594-1149-A945-9AC064F5EBDE}" sibTransId="{98B0DC5E-8CCA-D342-B2ED-079DC02A8576}"/>
    <dgm:cxn modelId="{C40BEB3A-C5DB-6D4C-BFC9-1273CB969F1F}" type="presOf" srcId="{752ABD59-6556-C243-B831-5F962029882E}" destId="{4A5F437F-7C69-AB48-8B38-42A1C76892EB}" srcOrd="0" destOrd="0" presId="urn:microsoft.com/office/officeart/2009/layout/CirclePictureHierarchy"/>
    <dgm:cxn modelId="{6A66154F-9A93-9845-9E86-8A83DA485603}" type="presOf" srcId="{73DF7713-4756-B244-9A4A-CA010062395C}" destId="{C5115D58-1645-FA42-8451-46357E60E765}" srcOrd="0" destOrd="0" presId="urn:microsoft.com/office/officeart/2009/layout/CirclePictureHierarchy"/>
    <dgm:cxn modelId="{D799318C-EABA-C442-A7CD-F0C185A11B25}" srcId="{752ABD59-6556-C243-B831-5F962029882E}" destId="{323325A7-1196-8E45-A660-53144FBE8F36}" srcOrd="0" destOrd="0" parTransId="{9DFE2DC7-9633-AB40-B521-E06D8FF01698}" sibTransId="{343A0C7C-91DE-4040-8287-354B16822744}"/>
    <dgm:cxn modelId="{6BE36FBF-9DB5-464A-B9F9-E1262EE1F6B9}" type="presOf" srcId="{5272D799-1814-594D-A710-4BC0D3A41084}" destId="{85050672-255F-C740-AFB3-C3140932CACB}" srcOrd="0" destOrd="0" presId="urn:microsoft.com/office/officeart/2009/layout/CirclePictureHierarchy"/>
    <dgm:cxn modelId="{E2BC3C4C-01B2-6747-BA95-8891183E982A}" srcId="{22C207D4-196E-394A-B2FE-1F342A28DF5A}" destId="{A0166519-9BBD-EF4C-8B81-0EEA10F7EE15}" srcOrd="0" destOrd="0" parTransId="{CA100105-B5DC-7646-BD04-895CA0D76FB3}" sibTransId="{F2FDC505-7C49-424B-9CA8-A826CD1A0FE7}"/>
    <dgm:cxn modelId="{3EE13744-57D2-F542-B333-7F1F5E0471C7}" type="presParOf" srcId="{9BCA848B-F920-C043-BDD4-F1E37F794FAA}" destId="{98D39777-0833-1E48-AD56-9A8D0F5BCD3C}" srcOrd="0" destOrd="0" presId="urn:microsoft.com/office/officeart/2009/layout/CirclePictureHierarchy"/>
    <dgm:cxn modelId="{B7EDA2A2-B5ED-9842-A447-002347532435}" type="presParOf" srcId="{98D39777-0833-1E48-AD56-9A8D0F5BCD3C}" destId="{FE82181D-0435-FA43-8995-A2AA70CEF1CB}" srcOrd="0" destOrd="0" presId="urn:microsoft.com/office/officeart/2009/layout/CirclePictureHierarchy"/>
    <dgm:cxn modelId="{ABC3E994-2574-E446-AE7A-B438C8599D11}" type="presParOf" srcId="{FE82181D-0435-FA43-8995-A2AA70CEF1CB}" destId="{41F94EB8-95BC-7244-89C5-C009B74BFB8A}" srcOrd="0" destOrd="0" presId="urn:microsoft.com/office/officeart/2009/layout/CirclePictureHierarchy"/>
    <dgm:cxn modelId="{E5620237-D970-FB44-9312-85E3D6D518E4}" type="presParOf" srcId="{FE82181D-0435-FA43-8995-A2AA70CEF1CB}" destId="{5172A150-CA27-2242-BFC1-F7EB5573DA4C}" srcOrd="1" destOrd="0" presId="urn:microsoft.com/office/officeart/2009/layout/CirclePictureHierarchy"/>
    <dgm:cxn modelId="{75D00EF6-21B4-DF4C-849E-D79C720BA65F}" type="presParOf" srcId="{98D39777-0833-1E48-AD56-9A8D0F5BCD3C}" destId="{BD5A52F6-5ED5-FC4A-81A9-DC17FADB8A1F}" srcOrd="1" destOrd="0" presId="urn:microsoft.com/office/officeart/2009/layout/CirclePictureHierarchy"/>
    <dgm:cxn modelId="{8B4D9803-52B0-CA43-B970-4592E8645FDB}" type="presParOf" srcId="{BD5A52F6-5ED5-FC4A-81A9-DC17FADB8A1F}" destId="{2D55E23C-6A50-C24F-9D3F-018DC1552E36}" srcOrd="0" destOrd="0" presId="urn:microsoft.com/office/officeart/2009/layout/CirclePictureHierarchy"/>
    <dgm:cxn modelId="{BDFB7157-1DC3-F146-9648-E75EC8D486A1}" type="presParOf" srcId="{BD5A52F6-5ED5-FC4A-81A9-DC17FADB8A1F}" destId="{FE083AA7-F717-6549-B440-2D2CCB81307E}" srcOrd="1" destOrd="0" presId="urn:microsoft.com/office/officeart/2009/layout/CirclePictureHierarchy"/>
    <dgm:cxn modelId="{8AB2F373-2983-F048-8FFC-AB6EAA44A38E}" type="presParOf" srcId="{FE083AA7-F717-6549-B440-2D2CCB81307E}" destId="{C83016D1-633F-2244-BC24-9C0D4B818625}" srcOrd="0" destOrd="0" presId="urn:microsoft.com/office/officeart/2009/layout/CirclePictureHierarchy"/>
    <dgm:cxn modelId="{A82A56AB-0CFD-3A4B-8ED9-31C15DE02502}" type="presParOf" srcId="{C83016D1-633F-2244-BC24-9C0D4B818625}" destId="{531AEBDF-844A-9B42-BE9C-78F1726B2369}" srcOrd="0" destOrd="0" presId="urn:microsoft.com/office/officeart/2009/layout/CirclePictureHierarchy"/>
    <dgm:cxn modelId="{96916306-BEE5-C04F-827D-120952DC8279}" type="presParOf" srcId="{C83016D1-633F-2244-BC24-9C0D4B818625}" destId="{4A5F437F-7C69-AB48-8B38-42A1C76892EB}" srcOrd="1" destOrd="0" presId="urn:microsoft.com/office/officeart/2009/layout/CirclePictureHierarchy"/>
    <dgm:cxn modelId="{53FF4AD7-25F7-1F48-9422-1ACDCC22C2CC}" type="presParOf" srcId="{FE083AA7-F717-6549-B440-2D2CCB81307E}" destId="{C1900CB2-567B-6C40-809E-B53F4940BC69}" srcOrd="1" destOrd="0" presId="urn:microsoft.com/office/officeart/2009/layout/CirclePictureHierarchy"/>
    <dgm:cxn modelId="{8FB2D1AE-A16D-E64F-8D7C-DC893D60EFCB}" type="presParOf" srcId="{C1900CB2-567B-6C40-809E-B53F4940BC69}" destId="{FA8F7578-BAD3-C84D-BD51-596B3CE1188E}" srcOrd="0" destOrd="0" presId="urn:microsoft.com/office/officeart/2009/layout/CirclePictureHierarchy"/>
    <dgm:cxn modelId="{985D8C69-5565-C442-ABE7-631D94649FA0}" type="presParOf" srcId="{C1900CB2-567B-6C40-809E-B53F4940BC69}" destId="{458E9528-2DC7-5645-A801-7671B5D3BF82}" srcOrd="1" destOrd="0" presId="urn:microsoft.com/office/officeart/2009/layout/CirclePictureHierarchy"/>
    <dgm:cxn modelId="{0732D7D1-9EF7-C641-BD0F-2810B45E33B9}" type="presParOf" srcId="{458E9528-2DC7-5645-A801-7671B5D3BF82}" destId="{0562EE71-EE1C-4C42-84BC-01B2844838D8}" srcOrd="0" destOrd="0" presId="urn:microsoft.com/office/officeart/2009/layout/CirclePictureHierarchy"/>
    <dgm:cxn modelId="{9C998042-904B-2D4F-8321-C89C6F47407B}" type="presParOf" srcId="{0562EE71-EE1C-4C42-84BC-01B2844838D8}" destId="{99997E5F-EF4B-B642-AAA9-8391F8888F3B}" srcOrd="0" destOrd="0" presId="urn:microsoft.com/office/officeart/2009/layout/CirclePictureHierarchy"/>
    <dgm:cxn modelId="{EB0B8136-F2EE-3846-8306-E0E4621FFEEE}" type="presParOf" srcId="{0562EE71-EE1C-4C42-84BC-01B2844838D8}" destId="{9049C499-2CED-304E-B922-0E394F7A5449}" srcOrd="1" destOrd="0" presId="urn:microsoft.com/office/officeart/2009/layout/CirclePictureHierarchy"/>
    <dgm:cxn modelId="{53BDFE0D-06F2-DF4C-B40B-3F11DB2C8546}" type="presParOf" srcId="{458E9528-2DC7-5645-A801-7671B5D3BF82}" destId="{8751386C-AD79-644F-86E0-8E0CF1CE7CD4}" srcOrd="1" destOrd="0" presId="urn:microsoft.com/office/officeart/2009/layout/CirclePictureHierarchy"/>
    <dgm:cxn modelId="{0BDC1A72-4DCE-D64E-AE8A-DC74D12E1196}" type="presParOf" srcId="{C1900CB2-567B-6C40-809E-B53F4940BC69}" destId="{F7363C32-D208-3F48-806F-DC3980417ADC}" srcOrd="2" destOrd="0" presId="urn:microsoft.com/office/officeart/2009/layout/CirclePictureHierarchy"/>
    <dgm:cxn modelId="{DF3B01B8-2561-3A40-B809-1C66E093362B}" type="presParOf" srcId="{C1900CB2-567B-6C40-809E-B53F4940BC69}" destId="{ADA370EA-99C5-2641-B169-C8404C1CAC7E}" srcOrd="3" destOrd="0" presId="urn:microsoft.com/office/officeart/2009/layout/CirclePictureHierarchy"/>
    <dgm:cxn modelId="{B8CD8732-2CE7-6743-85C7-3B24477A7E67}" type="presParOf" srcId="{ADA370EA-99C5-2641-B169-C8404C1CAC7E}" destId="{C2270E57-3959-7244-BF3E-4668E8E8D98E}" srcOrd="0" destOrd="0" presId="urn:microsoft.com/office/officeart/2009/layout/CirclePictureHierarchy"/>
    <dgm:cxn modelId="{1810F22D-3390-1747-9A85-D396D7F90A43}" type="presParOf" srcId="{C2270E57-3959-7244-BF3E-4668E8E8D98E}" destId="{32D6C763-5FBA-B345-B9C5-9F05F00F04DD}" srcOrd="0" destOrd="0" presId="urn:microsoft.com/office/officeart/2009/layout/CirclePictureHierarchy"/>
    <dgm:cxn modelId="{346DAFB5-905D-4342-873B-A9ABCC4A02C9}" type="presParOf" srcId="{C2270E57-3959-7244-BF3E-4668E8E8D98E}" destId="{85050672-255F-C740-AFB3-C3140932CACB}" srcOrd="1" destOrd="0" presId="urn:microsoft.com/office/officeart/2009/layout/CirclePictureHierarchy"/>
    <dgm:cxn modelId="{36F64F84-02A4-9944-A825-319021699C1B}" type="presParOf" srcId="{ADA370EA-99C5-2641-B169-C8404C1CAC7E}" destId="{E3E218BF-F91C-FA4C-8802-1C6BBEFB5796}" srcOrd="1" destOrd="0" presId="urn:microsoft.com/office/officeart/2009/layout/CirclePictureHierarchy"/>
    <dgm:cxn modelId="{1C96F9F7-2E5D-5540-9705-3C19662FA959}" type="presParOf" srcId="{BD5A52F6-5ED5-FC4A-81A9-DC17FADB8A1F}" destId="{A3CA8586-C67E-614A-8D3D-B8A75966A52D}" srcOrd="2" destOrd="0" presId="urn:microsoft.com/office/officeart/2009/layout/CirclePictureHierarchy"/>
    <dgm:cxn modelId="{71110A98-57BD-3C4A-87E8-C54D4DFE6F2D}" type="presParOf" srcId="{BD5A52F6-5ED5-FC4A-81A9-DC17FADB8A1F}" destId="{D508DEF9-A3F6-C241-AA40-875523CC4AD1}" srcOrd="3" destOrd="0" presId="urn:microsoft.com/office/officeart/2009/layout/CirclePictureHierarchy"/>
    <dgm:cxn modelId="{1FE6347B-F0DB-AA4C-8929-A2D8AB4BD449}" type="presParOf" srcId="{D508DEF9-A3F6-C241-AA40-875523CC4AD1}" destId="{45BDA384-38EB-9844-B017-4F237C7204E3}" srcOrd="0" destOrd="0" presId="urn:microsoft.com/office/officeart/2009/layout/CirclePictureHierarchy"/>
    <dgm:cxn modelId="{CA367A96-5327-AE4C-A496-7B2E09925C96}" type="presParOf" srcId="{45BDA384-38EB-9844-B017-4F237C7204E3}" destId="{BF682779-38B1-2F4B-BC1D-0AAE3EA46F2B}" srcOrd="0" destOrd="0" presId="urn:microsoft.com/office/officeart/2009/layout/CirclePictureHierarchy"/>
    <dgm:cxn modelId="{C8B9D7CD-8D75-C647-B5C6-D72F4017BAFD}" type="presParOf" srcId="{45BDA384-38EB-9844-B017-4F237C7204E3}" destId="{D174E1B7-54A3-6D4A-9A6E-C279C7966047}" srcOrd="1" destOrd="0" presId="urn:microsoft.com/office/officeart/2009/layout/CirclePictureHierarchy"/>
    <dgm:cxn modelId="{FF8B33F1-6921-C144-93D1-ADDAB3350C6A}" type="presParOf" srcId="{D508DEF9-A3F6-C241-AA40-875523CC4AD1}" destId="{F805846F-3636-AC43-A374-6F50F89DD52C}" srcOrd="1" destOrd="0" presId="urn:microsoft.com/office/officeart/2009/layout/CirclePictureHierarchy"/>
    <dgm:cxn modelId="{4AF0BAB5-70FA-434D-8887-597A7DF81D92}" type="presParOf" srcId="{F805846F-3636-AC43-A374-6F50F89DD52C}" destId="{04399CA3-7632-E742-8D07-587966F42962}" srcOrd="0" destOrd="0" presId="urn:microsoft.com/office/officeart/2009/layout/CirclePictureHierarchy"/>
    <dgm:cxn modelId="{95548FB4-4F03-4E47-9D5F-66FB9B334F10}" type="presParOf" srcId="{F805846F-3636-AC43-A374-6F50F89DD52C}" destId="{F14B6020-AB25-9D49-8D5F-093A3CC2720B}" srcOrd="1" destOrd="0" presId="urn:microsoft.com/office/officeart/2009/layout/CirclePictureHierarchy"/>
    <dgm:cxn modelId="{DCE9088F-93C8-9A47-99BD-AA3802EBAEE5}" type="presParOf" srcId="{F14B6020-AB25-9D49-8D5F-093A3CC2720B}" destId="{240E2CF3-70A0-0842-87B3-013C057264CD}" srcOrd="0" destOrd="0" presId="urn:microsoft.com/office/officeart/2009/layout/CirclePictureHierarchy"/>
    <dgm:cxn modelId="{B42AD0C0-3C8F-4744-BB6F-D5EB58BE54CB}" type="presParOf" srcId="{240E2CF3-70A0-0842-87B3-013C057264CD}" destId="{F22A6CF8-D03A-9543-8FCB-70FB8660B9AF}" srcOrd="0" destOrd="0" presId="urn:microsoft.com/office/officeart/2009/layout/CirclePictureHierarchy"/>
    <dgm:cxn modelId="{8002131C-B1EB-CF42-A49A-2E3C69179B4A}" type="presParOf" srcId="{240E2CF3-70A0-0842-87B3-013C057264CD}" destId="{C5115D58-1645-FA42-8451-46357E60E765}" srcOrd="1" destOrd="0" presId="urn:microsoft.com/office/officeart/2009/layout/CirclePictureHierarchy"/>
    <dgm:cxn modelId="{E53B9229-2E1B-754D-9FBB-49849D2C2701}" type="presParOf" srcId="{F14B6020-AB25-9D49-8D5F-093A3CC2720B}" destId="{3AC57834-4D0F-FB42-8301-E7EDC309161F}" srcOrd="1" destOrd="0" presId="urn:microsoft.com/office/officeart/2009/layout/CirclePictureHierarchy"/>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99CA3-7632-E742-8D07-587966F42962}">
      <dsp:nvSpPr>
        <dsp:cNvPr id="0" name=""/>
        <dsp:cNvSpPr/>
      </dsp:nvSpPr>
      <dsp:spPr>
        <a:xfrm>
          <a:off x="1574460" y="1019736"/>
          <a:ext cx="91440" cy="91440"/>
        </a:xfrm>
        <a:custGeom>
          <a:avLst/>
          <a:gdLst/>
          <a:ahLst/>
          <a:cxnLst/>
          <a:rect l="0" t="0" r="0" b="0"/>
          <a:pathLst>
            <a:path>
              <a:moveTo>
                <a:pt x="45720" y="45720"/>
              </a:moveTo>
              <a:lnTo>
                <a:pt x="45720" y="13077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3CA8586-C67E-614A-8D3D-B8A75966A52D}">
      <dsp:nvSpPr>
        <dsp:cNvPr id="0" name=""/>
        <dsp:cNvSpPr/>
      </dsp:nvSpPr>
      <dsp:spPr>
        <a:xfrm>
          <a:off x="1063243" y="664646"/>
          <a:ext cx="556936" cy="91440"/>
        </a:xfrm>
        <a:custGeom>
          <a:avLst/>
          <a:gdLst/>
          <a:ahLst/>
          <a:cxnLst/>
          <a:rect l="0" t="0" r="0" b="0"/>
          <a:pathLst>
            <a:path>
              <a:moveTo>
                <a:pt x="0" y="45720"/>
              </a:moveTo>
              <a:lnTo>
                <a:pt x="0" y="88587"/>
              </a:lnTo>
              <a:lnTo>
                <a:pt x="556936" y="88587"/>
              </a:lnTo>
              <a:lnTo>
                <a:pt x="556936" y="13077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7363C32-D208-3F48-806F-DC3980417ADC}">
      <dsp:nvSpPr>
        <dsp:cNvPr id="0" name=""/>
        <dsp:cNvSpPr/>
      </dsp:nvSpPr>
      <dsp:spPr>
        <a:xfrm>
          <a:off x="506306" y="1019736"/>
          <a:ext cx="371291" cy="91440"/>
        </a:xfrm>
        <a:custGeom>
          <a:avLst/>
          <a:gdLst/>
          <a:ahLst/>
          <a:cxnLst/>
          <a:rect l="0" t="0" r="0" b="0"/>
          <a:pathLst>
            <a:path>
              <a:moveTo>
                <a:pt x="0" y="45720"/>
              </a:moveTo>
              <a:lnTo>
                <a:pt x="0" y="88587"/>
              </a:lnTo>
              <a:lnTo>
                <a:pt x="371291" y="88587"/>
              </a:lnTo>
              <a:lnTo>
                <a:pt x="371291" y="13077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A8F7578-BAD3-C84D-BD51-596B3CE1188E}">
      <dsp:nvSpPr>
        <dsp:cNvPr id="0" name=""/>
        <dsp:cNvSpPr/>
      </dsp:nvSpPr>
      <dsp:spPr>
        <a:xfrm>
          <a:off x="135014" y="1019736"/>
          <a:ext cx="371291" cy="91440"/>
        </a:xfrm>
        <a:custGeom>
          <a:avLst/>
          <a:gdLst/>
          <a:ahLst/>
          <a:cxnLst/>
          <a:rect l="0" t="0" r="0" b="0"/>
          <a:pathLst>
            <a:path>
              <a:moveTo>
                <a:pt x="371291" y="45720"/>
              </a:moveTo>
              <a:lnTo>
                <a:pt x="371291" y="88587"/>
              </a:lnTo>
              <a:lnTo>
                <a:pt x="0" y="88587"/>
              </a:lnTo>
              <a:lnTo>
                <a:pt x="0" y="13077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D55E23C-6A50-C24F-9D3F-018DC1552E36}">
      <dsp:nvSpPr>
        <dsp:cNvPr id="0" name=""/>
        <dsp:cNvSpPr/>
      </dsp:nvSpPr>
      <dsp:spPr>
        <a:xfrm>
          <a:off x="506306" y="664646"/>
          <a:ext cx="556936" cy="91440"/>
        </a:xfrm>
        <a:custGeom>
          <a:avLst/>
          <a:gdLst/>
          <a:ahLst/>
          <a:cxnLst/>
          <a:rect l="0" t="0" r="0" b="0"/>
          <a:pathLst>
            <a:path>
              <a:moveTo>
                <a:pt x="556936" y="45720"/>
              </a:moveTo>
              <a:lnTo>
                <a:pt x="556936" y="88587"/>
              </a:lnTo>
              <a:lnTo>
                <a:pt x="0" y="88587"/>
              </a:lnTo>
              <a:lnTo>
                <a:pt x="0" y="13077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1F94EB8-95BC-7244-89C5-C009B74BFB8A}">
      <dsp:nvSpPr>
        <dsp:cNvPr id="0" name=""/>
        <dsp:cNvSpPr/>
      </dsp:nvSpPr>
      <dsp:spPr>
        <a:xfrm>
          <a:off x="928228" y="440336"/>
          <a:ext cx="270030" cy="27003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172A150-CA27-2242-BFC1-F7EB5573DA4C}">
      <dsp:nvSpPr>
        <dsp:cNvPr id="0" name=""/>
        <dsp:cNvSpPr/>
      </dsp:nvSpPr>
      <dsp:spPr>
        <a:xfrm>
          <a:off x="1198258" y="439661"/>
          <a:ext cx="405045" cy="270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l" defTabSz="222250">
            <a:lnSpc>
              <a:spcPct val="90000"/>
            </a:lnSpc>
            <a:spcBef>
              <a:spcPct val="0"/>
            </a:spcBef>
            <a:spcAft>
              <a:spcPct val="35000"/>
            </a:spcAft>
          </a:pPr>
          <a:r>
            <a:rPr lang="en-US" sz="500" kern="1200" dirty="0" smtClean="0"/>
            <a:t>Sales</a:t>
          </a:r>
          <a:endParaRPr lang="en-US" sz="500" kern="1200" dirty="0"/>
        </a:p>
      </dsp:txBody>
      <dsp:txXfrm>
        <a:off x="1198258" y="439661"/>
        <a:ext cx="405045" cy="270030"/>
      </dsp:txXfrm>
    </dsp:sp>
    <dsp:sp modelId="{531AEBDF-844A-9B42-BE9C-78F1726B2369}">
      <dsp:nvSpPr>
        <dsp:cNvPr id="0" name=""/>
        <dsp:cNvSpPr/>
      </dsp:nvSpPr>
      <dsp:spPr>
        <a:xfrm>
          <a:off x="371291" y="795426"/>
          <a:ext cx="270030" cy="27003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A5F437F-7C69-AB48-8B38-42A1C76892EB}">
      <dsp:nvSpPr>
        <dsp:cNvPr id="0" name=""/>
        <dsp:cNvSpPr/>
      </dsp:nvSpPr>
      <dsp:spPr>
        <a:xfrm>
          <a:off x="641321" y="794750"/>
          <a:ext cx="405045" cy="270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l" defTabSz="222250">
            <a:lnSpc>
              <a:spcPct val="90000"/>
            </a:lnSpc>
            <a:spcBef>
              <a:spcPct val="0"/>
            </a:spcBef>
            <a:spcAft>
              <a:spcPct val="35000"/>
            </a:spcAft>
          </a:pPr>
          <a:r>
            <a:rPr lang="en-US" sz="500" kern="1200" dirty="0" smtClean="0"/>
            <a:t>Products</a:t>
          </a:r>
          <a:endParaRPr lang="en-US" sz="500" kern="1200" dirty="0"/>
        </a:p>
      </dsp:txBody>
      <dsp:txXfrm>
        <a:off x="641321" y="794750"/>
        <a:ext cx="405045" cy="270030"/>
      </dsp:txXfrm>
    </dsp:sp>
    <dsp:sp modelId="{99997E5F-EF4B-B642-AAA9-8391F8888F3B}">
      <dsp:nvSpPr>
        <dsp:cNvPr id="0" name=""/>
        <dsp:cNvSpPr/>
      </dsp:nvSpPr>
      <dsp:spPr>
        <a:xfrm>
          <a:off x="0" y="1150515"/>
          <a:ext cx="270030" cy="27003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049C499-2CED-304E-B922-0E394F7A5449}">
      <dsp:nvSpPr>
        <dsp:cNvPr id="0" name=""/>
        <dsp:cNvSpPr/>
      </dsp:nvSpPr>
      <dsp:spPr>
        <a:xfrm>
          <a:off x="270029" y="1149840"/>
          <a:ext cx="405045" cy="270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l" defTabSz="222250">
            <a:lnSpc>
              <a:spcPct val="90000"/>
            </a:lnSpc>
            <a:spcBef>
              <a:spcPct val="0"/>
            </a:spcBef>
            <a:spcAft>
              <a:spcPct val="35000"/>
            </a:spcAft>
          </a:pPr>
          <a:r>
            <a:rPr lang="en-US" sz="500" kern="1200" dirty="0" smtClean="0"/>
            <a:t>Manufacturer</a:t>
          </a:r>
          <a:endParaRPr lang="en-US" sz="500" kern="1200" dirty="0"/>
        </a:p>
      </dsp:txBody>
      <dsp:txXfrm>
        <a:off x="270029" y="1149840"/>
        <a:ext cx="405045" cy="270030"/>
      </dsp:txXfrm>
    </dsp:sp>
    <dsp:sp modelId="{32D6C763-5FBA-B345-B9C5-9F05F00F04DD}">
      <dsp:nvSpPr>
        <dsp:cNvPr id="0" name=""/>
        <dsp:cNvSpPr/>
      </dsp:nvSpPr>
      <dsp:spPr>
        <a:xfrm>
          <a:off x="742582" y="1150515"/>
          <a:ext cx="270030" cy="27003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5050672-255F-C740-AFB3-C3140932CACB}">
      <dsp:nvSpPr>
        <dsp:cNvPr id="0" name=""/>
        <dsp:cNvSpPr/>
      </dsp:nvSpPr>
      <dsp:spPr>
        <a:xfrm>
          <a:off x="1012612" y="1149840"/>
          <a:ext cx="405045" cy="270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l" defTabSz="222250">
            <a:lnSpc>
              <a:spcPct val="90000"/>
            </a:lnSpc>
            <a:spcBef>
              <a:spcPct val="0"/>
            </a:spcBef>
            <a:spcAft>
              <a:spcPct val="35000"/>
            </a:spcAft>
          </a:pPr>
          <a:r>
            <a:rPr lang="en-US" sz="500" kern="1200" dirty="0" smtClean="0"/>
            <a:t>Purchase</a:t>
          </a:r>
          <a:endParaRPr lang="en-US" sz="500" kern="1200" dirty="0"/>
        </a:p>
      </dsp:txBody>
      <dsp:txXfrm>
        <a:off x="1012612" y="1149840"/>
        <a:ext cx="405045" cy="270030"/>
      </dsp:txXfrm>
    </dsp:sp>
    <dsp:sp modelId="{BF682779-38B1-2F4B-BC1D-0AAE3EA46F2B}">
      <dsp:nvSpPr>
        <dsp:cNvPr id="0" name=""/>
        <dsp:cNvSpPr/>
      </dsp:nvSpPr>
      <dsp:spPr>
        <a:xfrm>
          <a:off x="1485165" y="795426"/>
          <a:ext cx="270030" cy="27003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174E1B7-54A3-6D4A-9A6E-C279C7966047}">
      <dsp:nvSpPr>
        <dsp:cNvPr id="0" name=""/>
        <dsp:cNvSpPr/>
      </dsp:nvSpPr>
      <dsp:spPr>
        <a:xfrm>
          <a:off x="1755195" y="794750"/>
          <a:ext cx="405045" cy="270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l" defTabSz="222250">
            <a:lnSpc>
              <a:spcPct val="90000"/>
            </a:lnSpc>
            <a:spcBef>
              <a:spcPct val="0"/>
            </a:spcBef>
            <a:spcAft>
              <a:spcPct val="35000"/>
            </a:spcAft>
          </a:pPr>
          <a:r>
            <a:rPr lang="en-US" sz="500" kern="1200" dirty="0" smtClean="0"/>
            <a:t>Forecast</a:t>
          </a:r>
          <a:endParaRPr lang="en-US" sz="500" kern="1200" dirty="0"/>
        </a:p>
      </dsp:txBody>
      <dsp:txXfrm>
        <a:off x="1755195" y="794750"/>
        <a:ext cx="405045" cy="270030"/>
      </dsp:txXfrm>
    </dsp:sp>
    <dsp:sp modelId="{F22A6CF8-D03A-9543-8FCB-70FB8660B9AF}">
      <dsp:nvSpPr>
        <dsp:cNvPr id="0" name=""/>
        <dsp:cNvSpPr/>
      </dsp:nvSpPr>
      <dsp:spPr>
        <a:xfrm>
          <a:off x="1485165" y="1150515"/>
          <a:ext cx="270030" cy="27003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5115D58-1645-FA42-8451-46357E60E765}">
      <dsp:nvSpPr>
        <dsp:cNvPr id="0" name=""/>
        <dsp:cNvSpPr/>
      </dsp:nvSpPr>
      <dsp:spPr>
        <a:xfrm>
          <a:off x="1755195" y="1149840"/>
          <a:ext cx="405045" cy="270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l" defTabSz="222250">
            <a:lnSpc>
              <a:spcPct val="90000"/>
            </a:lnSpc>
            <a:spcBef>
              <a:spcPct val="0"/>
            </a:spcBef>
            <a:spcAft>
              <a:spcPct val="35000"/>
            </a:spcAft>
          </a:pPr>
          <a:r>
            <a:rPr lang="en-US" sz="500" kern="1200" dirty="0" smtClean="0"/>
            <a:t>Invoice</a:t>
          </a:r>
        </a:p>
      </dsp:txBody>
      <dsp:txXfrm>
        <a:off x="1755195" y="1149840"/>
        <a:ext cx="405045" cy="2700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99CA3-7632-E742-8D07-587966F42962}">
      <dsp:nvSpPr>
        <dsp:cNvPr id="0" name=""/>
        <dsp:cNvSpPr/>
      </dsp:nvSpPr>
      <dsp:spPr>
        <a:xfrm>
          <a:off x="1574460" y="1019736"/>
          <a:ext cx="91440" cy="91440"/>
        </a:xfrm>
        <a:custGeom>
          <a:avLst/>
          <a:gdLst/>
          <a:ahLst/>
          <a:cxnLst/>
          <a:rect l="0" t="0" r="0" b="0"/>
          <a:pathLst>
            <a:path>
              <a:moveTo>
                <a:pt x="45720" y="45720"/>
              </a:moveTo>
              <a:lnTo>
                <a:pt x="45720" y="13077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3CA8586-C67E-614A-8D3D-B8A75966A52D}">
      <dsp:nvSpPr>
        <dsp:cNvPr id="0" name=""/>
        <dsp:cNvSpPr/>
      </dsp:nvSpPr>
      <dsp:spPr>
        <a:xfrm>
          <a:off x="1063243" y="664646"/>
          <a:ext cx="556936" cy="91440"/>
        </a:xfrm>
        <a:custGeom>
          <a:avLst/>
          <a:gdLst/>
          <a:ahLst/>
          <a:cxnLst/>
          <a:rect l="0" t="0" r="0" b="0"/>
          <a:pathLst>
            <a:path>
              <a:moveTo>
                <a:pt x="0" y="45720"/>
              </a:moveTo>
              <a:lnTo>
                <a:pt x="0" y="88587"/>
              </a:lnTo>
              <a:lnTo>
                <a:pt x="556936" y="88587"/>
              </a:lnTo>
              <a:lnTo>
                <a:pt x="556936" y="13077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7363C32-D208-3F48-806F-DC3980417ADC}">
      <dsp:nvSpPr>
        <dsp:cNvPr id="0" name=""/>
        <dsp:cNvSpPr/>
      </dsp:nvSpPr>
      <dsp:spPr>
        <a:xfrm>
          <a:off x="506306" y="1019736"/>
          <a:ext cx="371291" cy="91440"/>
        </a:xfrm>
        <a:custGeom>
          <a:avLst/>
          <a:gdLst/>
          <a:ahLst/>
          <a:cxnLst/>
          <a:rect l="0" t="0" r="0" b="0"/>
          <a:pathLst>
            <a:path>
              <a:moveTo>
                <a:pt x="0" y="45720"/>
              </a:moveTo>
              <a:lnTo>
                <a:pt x="0" y="88587"/>
              </a:lnTo>
              <a:lnTo>
                <a:pt x="371291" y="88587"/>
              </a:lnTo>
              <a:lnTo>
                <a:pt x="371291" y="13077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A8F7578-BAD3-C84D-BD51-596B3CE1188E}">
      <dsp:nvSpPr>
        <dsp:cNvPr id="0" name=""/>
        <dsp:cNvSpPr/>
      </dsp:nvSpPr>
      <dsp:spPr>
        <a:xfrm>
          <a:off x="135014" y="1019736"/>
          <a:ext cx="371291" cy="91440"/>
        </a:xfrm>
        <a:custGeom>
          <a:avLst/>
          <a:gdLst/>
          <a:ahLst/>
          <a:cxnLst/>
          <a:rect l="0" t="0" r="0" b="0"/>
          <a:pathLst>
            <a:path>
              <a:moveTo>
                <a:pt x="371291" y="45720"/>
              </a:moveTo>
              <a:lnTo>
                <a:pt x="371291" y="88587"/>
              </a:lnTo>
              <a:lnTo>
                <a:pt x="0" y="88587"/>
              </a:lnTo>
              <a:lnTo>
                <a:pt x="0" y="13077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D55E23C-6A50-C24F-9D3F-018DC1552E36}">
      <dsp:nvSpPr>
        <dsp:cNvPr id="0" name=""/>
        <dsp:cNvSpPr/>
      </dsp:nvSpPr>
      <dsp:spPr>
        <a:xfrm>
          <a:off x="506306" y="664646"/>
          <a:ext cx="556936" cy="91440"/>
        </a:xfrm>
        <a:custGeom>
          <a:avLst/>
          <a:gdLst/>
          <a:ahLst/>
          <a:cxnLst/>
          <a:rect l="0" t="0" r="0" b="0"/>
          <a:pathLst>
            <a:path>
              <a:moveTo>
                <a:pt x="556936" y="45720"/>
              </a:moveTo>
              <a:lnTo>
                <a:pt x="556936" y="88587"/>
              </a:lnTo>
              <a:lnTo>
                <a:pt x="0" y="88587"/>
              </a:lnTo>
              <a:lnTo>
                <a:pt x="0" y="13077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1F94EB8-95BC-7244-89C5-C009B74BFB8A}">
      <dsp:nvSpPr>
        <dsp:cNvPr id="0" name=""/>
        <dsp:cNvSpPr/>
      </dsp:nvSpPr>
      <dsp:spPr>
        <a:xfrm>
          <a:off x="928228" y="440336"/>
          <a:ext cx="270030" cy="27003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172A150-CA27-2242-BFC1-F7EB5573DA4C}">
      <dsp:nvSpPr>
        <dsp:cNvPr id="0" name=""/>
        <dsp:cNvSpPr/>
      </dsp:nvSpPr>
      <dsp:spPr>
        <a:xfrm>
          <a:off x="1198258" y="439661"/>
          <a:ext cx="405045" cy="270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l" defTabSz="311150">
            <a:lnSpc>
              <a:spcPct val="90000"/>
            </a:lnSpc>
            <a:spcBef>
              <a:spcPct val="0"/>
            </a:spcBef>
            <a:spcAft>
              <a:spcPct val="35000"/>
            </a:spcAft>
          </a:pPr>
          <a:r>
            <a:rPr lang="en-US" sz="700" kern="1200" dirty="0" smtClean="0"/>
            <a:t>order</a:t>
          </a:r>
          <a:endParaRPr lang="en-US" sz="700" kern="1200" dirty="0"/>
        </a:p>
      </dsp:txBody>
      <dsp:txXfrm>
        <a:off x="1198258" y="439661"/>
        <a:ext cx="405045" cy="270030"/>
      </dsp:txXfrm>
    </dsp:sp>
    <dsp:sp modelId="{531AEBDF-844A-9B42-BE9C-78F1726B2369}">
      <dsp:nvSpPr>
        <dsp:cNvPr id="0" name=""/>
        <dsp:cNvSpPr/>
      </dsp:nvSpPr>
      <dsp:spPr>
        <a:xfrm>
          <a:off x="371291" y="795426"/>
          <a:ext cx="270030" cy="27003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A5F437F-7C69-AB48-8B38-42A1C76892EB}">
      <dsp:nvSpPr>
        <dsp:cNvPr id="0" name=""/>
        <dsp:cNvSpPr/>
      </dsp:nvSpPr>
      <dsp:spPr>
        <a:xfrm>
          <a:off x="641321" y="794750"/>
          <a:ext cx="405045" cy="270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l" defTabSz="311150">
            <a:lnSpc>
              <a:spcPct val="90000"/>
            </a:lnSpc>
            <a:spcBef>
              <a:spcPct val="0"/>
            </a:spcBef>
            <a:spcAft>
              <a:spcPct val="35000"/>
            </a:spcAft>
          </a:pPr>
          <a:r>
            <a:rPr lang="en-US" sz="700" kern="1200" dirty="0" smtClean="0"/>
            <a:t>Items</a:t>
          </a:r>
          <a:endParaRPr lang="en-US" sz="700" kern="1200" dirty="0"/>
        </a:p>
      </dsp:txBody>
      <dsp:txXfrm>
        <a:off x="641321" y="794750"/>
        <a:ext cx="405045" cy="270030"/>
      </dsp:txXfrm>
    </dsp:sp>
    <dsp:sp modelId="{99997E5F-EF4B-B642-AAA9-8391F8888F3B}">
      <dsp:nvSpPr>
        <dsp:cNvPr id="0" name=""/>
        <dsp:cNvSpPr/>
      </dsp:nvSpPr>
      <dsp:spPr>
        <a:xfrm>
          <a:off x="0" y="1150515"/>
          <a:ext cx="270030" cy="27003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049C499-2CED-304E-B922-0E394F7A5449}">
      <dsp:nvSpPr>
        <dsp:cNvPr id="0" name=""/>
        <dsp:cNvSpPr/>
      </dsp:nvSpPr>
      <dsp:spPr>
        <a:xfrm>
          <a:off x="270029" y="1149840"/>
          <a:ext cx="405045" cy="270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l" defTabSz="311150">
            <a:lnSpc>
              <a:spcPct val="90000"/>
            </a:lnSpc>
            <a:spcBef>
              <a:spcPct val="0"/>
            </a:spcBef>
            <a:spcAft>
              <a:spcPct val="35000"/>
            </a:spcAft>
          </a:pPr>
          <a:r>
            <a:rPr lang="en-US" sz="700" kern="1200" dirty="0" smtClean="0"/>
            <a:t>Prices</a:t>
          </a:r>
          <a:endParaRPr lang="en-US" sz="700" kern="1200" dirty="0"/>
        </a:p>
      </dsp:txBody>
      <dsp:txXfrm>
        <a:off x="270029" y="1149840"/>
        <a:ext cx="405045" cy="270030"/>
      </dsp:txXfrm>
    </dsp:sp>
    <dsp:sp modelId="{32D6C763-5FBA-B345-B9C5-9F05F00F04DD}">
      <dsp:nvSpPr>
        <dsp:cNvPr id="0" name=""/>
        <dsp:cNvSpPr/>
      </dsp:nvSpPr>
      <dsp:spPr>
        <a:xfrm>
          <a:off x="742582" y="1150515"/>
          <a:ext cx="270030" cy="27003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5050672-255F-C740-AFB3-C3140932CACB}">
      <dsp:nvSpPr>
        <dsp:cNvPr id="0" name=""/>
        <dsp:cNvSpPr/>
      </dsp:nvSpPr>
      <dsp:spPr>
        <a:xfrm>
          <a:off x="1012612" y="1149840"/>
          <a:ext cx="405045" cy="270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l" defTabSz="311150">
            <a:lnSpc>
              <a:spcPct val="90000"/>
            </a:lnSpc>
            <a:spcBef>
              <a:spcPct val="0"/>
            </a:spcBef>
            <a:spcAft>
              <a:spcPct val="35000"/>
            </a:spcAft>
          </a:pPr>
          <a:r>
            <a:rPr lang="en-US" sz="700" kern="1200" dirty="0" smtClean="0"/>
            <a:t>History</a:t>
          </a:r>
          <a:endParaRPr lang="en-US" sz="700" kern="1200" dirty="0"/>
        </a:p>
      </dsp:txBody>
      <dsp:txXfrm>
        <a:off x="1012612" y="1149840"/>
        <a:ext cx="405045" cy="270030"/>
      </dsp:txXfrm>
    </dsp:sp>
    <dsp:sp modelId="{BF682779-38B1-2F4B-BC1D-0AAE3EA46F2B}">
      <dsp:nvSpPr>
        <dsp:cNvPr id="0" name=""/>
        <dsp:cNvSpPr/>
      </dsp:nvSpPr>
      <dsp:spPr>
        <a:xfrm>
          <a:off x="1485165" y="795426"/>
          <a:ext cx="270030" cy="27003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174E1B7-54A3-6D4A-9A6E-C279C7966047}">
      <dsp:nvSpPr>
        <dsp:cNvPr id="0" name=""/>
        <dsp:cNvSpPr/>
      </dsp:nvSpPr>
      <dsp:spPr>
        <a:xfrm>
          <a:off x="1755195" y="794750"/>
          <a:ext cx="405045" cy="270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l" defTabSz="311150">
            <a:lnSpc>
              <a:spcPct val="90000"/>
            </a:lnSpc>
            <a:spcBef>
              <a:spcPct val="0"/>
            </a:spcBef>
            <a:spcAft>
              <a:spcPct val="35000"/>
            </a:spcAft>
          </a:pPr>
          <a:r>
            <a:rPr lang="en-US" sz="700" kern="1200" dirty="0" smtClean="0"/>
            <a:t>Customer</a:t>
          </a:r>
          <a:endParaRPr lang="en-US" sz="700" kern="1200" dirty="0"/>
        </a:p>
      </dsp:txBody>
      <dsp:txXfrm>
        <a:off x="1755195" y="794750"/>
        <a:ext cx="405045" cy="270030"/>
      </dsp:txXfrm>
    </dsp:sp>
    <dsp:sp modelId="{F22A6CF8-D03A-9543-8FCB-70FB8660B9AF}">
      <dsp:nvSpPr>
        <dsp:cNvPr id="0" name=""/>
        <dsp:cNvSpPr/>
      </dsp:nvSpPr>
      <dsp:spPr>
        <a:xfrm>
          <a:off x="1485165" y="1150515"/>
          <a:ext cx="270030" cy="27003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5115D58-1645-FA42-8451-46357E60E765}">
      <dsp:nvSpPr>
        <dsp:cNvPr id="0" name=""/>
        <dsp:cNvSpPr/>
      </dsp:nvSpPr>
      <dsp:spPr>
        <a:xfrm>
          <a:off x="1755195" y="1149840"/>
          <a:ext cx="405045" cy="270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l" defTabSz="311150">
            <a:lnSpc>
              <a:spcPct val="90000"/>
            </a:lnSpc>
            <a:spcBef>
              <a:spcPct val="0"/>
            </a:spcBef>
            <a:spcAft>
              <a:spcPct val="35000"/>
            </a:spcAft>
          </a:pPr>
          <a:r>
            <a:rPr lang="en-US" sz="700" kern="1200" smtClean="0"/>
            <a:t>Relations</a:t>
          </a:r>
          <a:endParaRPr lang="en-US" sz="700" kern="1200"/>
        </a:p>
      </dsp:txBody>
      <dsp:txXfrm>
        <a:off x="1755195" y="1149840"/>
        <a:ext cx="405045" cy="270030"/>
      </dsp:txXfrm>
    </dsp:sp>
  </dsp:spTree>
</dsp:drawing>
</file>

<file path=ppt/diagrams/layout1.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A3F26344-C805-ED4C-A324-5CAFC638C19C}" type="datetimeFigureOut">
              <a:rPr lang="da-DK"/>
              <a:pPr>
                <a:defRPr/>
              </a:pPr>
              <a:t>01/11/17</a:t>
            </a:fld>
            <a:endParaRPr lang="da-DK"/>
          </a:p>
        </p:txBody>
      </p:sp>
      <p:sp>
        <p:nvSpPr>
          <p:cNvPr id="4" name="Pladsholder til diasbillede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pPr lvl="0"/>
            <a:endParaRPr lang="da-DK" noProof="0"/>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noProof="0" smtClean="0"/>
              <a:t>Klik for at redigere i master</a:t>
            </a:r>
          </a:p>
          <a:p>
            <a:pPr lvl="1"/>
            <a:r>
              <a:rPr lang="da-DK" noProof="0" smtClean="0"/>
              <a:t>Andet niveau</a:t>
            </a:r>
          </a:p>
          <a:p>
            <a:pPr lvl="2"/>
            <a:r>
              <a:rPr lang="da-DK" noProof="0" smtClean="0"/>
              <a:t>Tredje niveau</a:t>
            </a:r>
          </a:p>
          <a:p>
            <a:pPr lvl="3"/>
            <a:r>
              <a:rPr lang="da-DK" noProof="0" smtClean="0"/>
              <a:t>Fjerde niveau</a:t>
            </a:r>
          </a:p>
          <a:p>
            <a:pPr lvl="4"/>
            <a:r>
              <a:rPr lang="da-DK" noProof="0" smtClean="0"/>
              <a:t>Femte niveau</a:t>
            </a:r>
            <a:endParaRPr lang="da-DK" noProof="0"/>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87214FBC-CC44-074B-B17D-44EE4D8A3784}" type="slidenum">
              <a:rPr lang="da-DK"/>
              <a:pPr>
                <a:defRPr/>
              </a:pPr>
              <a:t>‹#›</a:t>
            </a:fld>
            <a:endParaRPr lang="da-DK"/>
          </a:p>
        </p:txBody>
      </p:sp>
    </p:spTree>
    <p:extLst>
      <p:ext uri="{BB962C8B-B14F-4D97-AF65-F5344CB8AC3E}">
        <p14:creationId xmlns:p14="http://schemas.microsoft.com/office/powerpoint/2010/main" val="15143396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xfrm>
            <a:off x="685800" y="685800"/>
            <a:ext cx="54864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78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ndParaRPr>
          </a:p>
        </p:txBody>
      </p:sp>
      <p:sp>
        <p:nvSpPr>
          <p:cNvPr id="4" name="Slide Number Placeholder 3"/>
          <p:cNvSpPr>
            <a:spLocks noGrp="1"/>
          </p:cNvSpPr>
          <p:nvPr>
            <p:ph type="sldNum" sz="quarter" idx="5"/>
          </p:nvPr>
        </p:nvSpPr>
        <p:spPr/>
        <p:txBody>
          <a:bodyPr/>
          <a:lstStyle/>
          <a:p>
            <a:pPr>
              <a:defRPr/>
            </a:pPr>
            <a:fld id="{112555F9-2535-E146-A621-B6F1A54AD3B2}" type="slidenum">
              <a:rPr lang="da-DK" smtClean="0"/>
              <a:pPr>
                <a:defRPr/>
              </a:pPr>
              <a:t>23</a:t>
            </a:fld>
            <a:endParaRPr lang="da-DK"/>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775358"/>
            <a:ext cx="7772400" cy="1225021"/>
          </a:xfrm>
        </p:spPr>
        <p:txBody>
          <a:bodyPr/>
          <a:lstStyle/>
          <a:p>
            <a:r>
              <a:rPr lang="da-DK" smtClean="0"/>
              <a:t>Klik for at redigere i master</a:t>
            </a:r>
            <a:endParaRPr lang="da-DK"/>
          </a:p>
        </p:txBody>
      </p:sp>
      <p:sp>
        <p:nvSpPr>
          <p:cNvPr id="3" name="Undertitel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i master</a:t>
            </a:r>
            <a:endParaRPr lang="da-DK"/>
          </a:p>
        </p:txBody>
      </p:sp>
    </p:spTree>
    <p:extLst>
      <p:ext uri="{BB962C8B-B14F-4D97-AF65-F5344CB8AC3E}">
        <p14:creationId xmlns:p14="http://schemas.microsoft.com/office/powerpoint/2010/main" val="1898766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extLst>
      <p:ext uri="{BB962C8B-B14F-4D97-AF65-F5344CB8AC3E}">
        <p14:creationId xmlns:p14="http://schemas.microsoft.com/office/powerpoint/2010/main" val="4046968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757270"/>
            <a:ext cx="2057400" cy="4347869"/>
          </a:xfrm>
        </p:spPr>
        <p:txBody>
          <a:bodyPr vert="eaVert"/>
          <a:lstStyle/>
          <a:p>
            <a:r>
              <a:rPr lang="da-DK" smtClean="0"/>
              <a:t>Klik for at redigere i master</a:t>
            </a:r>
            <a:endParaRPr lang="da-DK"/>
          </a:p>
        </p:txBody>
      </p:sp>
      <p:sp>
        <p:nvSpPr>
          <p:cNvPr id="3" name="Pladsholder til lodret titel 2"/>
          <p:cNvSpPr>
            <a:spLocks noGrp="1"/>
          </p:cNvSpPr>
          <p:nvPr>
            <p:ph type="body" orient="vert" idx="1"/>
          </p:nvPr>
        </p:nvSpPr>
        <p:spPr>
          <a:xfrm>
            <a:off x="457200" y="757270"/>
            <a:ext cx="6019800" cy="4347869"/>
          </a:xfrm>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extLst>
      <p:ext uri="{BB962C8B-B14F-4D97-AF65-F5344CB8AC3E}">
        <p14:creationId xmlns:p14="http://schemas.microsoft.com/office/powerpoint/2010/main" val="1963509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467544" y="877280"/>
            <a:ext cx="8208912" cy="360040"/>
          </a:xfrm>
        </p:spPr>
        <p:txBody>
          <a:bodyPr/>
          <a:lstStyle/>
          <a:p>
            <a:r>
              <a:rPr lang="da-DK" dirty="0" smtClean="0"/>
              <a:t>Klik for at redigere i master</a:t>
            </a:r>
            <a:endParaRPr lang="da-DK" dirty="0"/>
          </a:p>
        </p:txBody>
      </p:sp>
      <p:sp>
        <p:nvSpPr>
          <p:cNvPr id="3" name="Pladsholder til indhold 2"/>
          <p:cNvSpPr>
            <a:spLocks noGrp="1"/>
          </p:cNvSpPr>
          <p:nvPr>
            <p:ph idx="1"/>
          </p:nvPr>
        </p:nvSpPr>
        <p:spPr>
          <a:xfrm>
            <a:off x="457200" y="1477350"/>
            <a:ext cx="8229600" cy="3627789"/>
          </a:xfrm>
        </p:spPr>
        <p:txBody>
          <a:bodyPr>
            <a:normAutofit/>
          </a:bodyPr>
          <a:lstStyle>
            <a:lvl1pPr>
              <a:defRPr sz="2400">
                <a:solidFill>
                  <a:srgbClr val="343233"/>
                </a:solidFill>
              </a:defRPr>
            </a:lvl1pPr>
            <a:lvl2pPr>
              <a:defRPr sz="2000"/>
            </a:lvl2pPr>
            <a:lvl3pPr>
              <a:defRPr sz="1800"/>
            </a:lvl3pPr>
            <a:lvl4pPr>
              <a:defRPr sz="1600"/>
            </a:lvl4pPr>
            <a:lvl5pPr>
              <a:defRPr sz="1600"/>
            </a:lvl5pPr>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Tree>
    <p:extLst>
      <p:ext uri="{BB962C8B-B14F-4D97-AF65-F5344CB8AC3E}">
        <p14:creationId xmlns:p14="http://schemas.microsoft.com/office/powerpoint/2010/main" val="687723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672419"/>
            <a:ext cx="7772400" cy="1135063"/>
          </a:xfrm>
        </p:spPr>
        <p:txBody>
          <a:bodyPr anchor="t"/>
          <a:lstStyle>
            <a:lvl1pPr algn="l">
              <a:defRPr sz="4000" b="1" cap="all"/>
            </a:lvl1pPr>
          </a:lstStyle>
          <a:p>
            <a:r>
              <a:rPr lang="da-DK" smtClean="0"/>
              <a:t>Klik for at redigere i master</a:t>
            </a:r>
            <a:endParaRPr lang="da-DK"/>
          </a:p>
        </p:txBody>
      </p:sp>
      <p:sp>
        <p:nvSpPr>
          <p:cNvPr id="3" name="Pladsholder til tekst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i master</a:t>
            </a:r>
          </a:p>
        </p:txBody>
      </p:sp>
    </p:spTree>
    <p:extLst>
      <p:ext uri="{BB962C8B-B14F-4D97-AF65-F5344CB8AC3E}">
        <p14:creationId xmlns:p14="http://schemas.microsoft.com/office/powerpoint/2010/main" val="1818011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sz="half" idx="1"/>
          </p:nvPr>
        </p:nvSpPr>
        <p:spPr>
          <a:xfrm>
            <a:off x="457200" y="1357334"/>
            <a:ext cx="4038600" cy="374780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4" name="Pladsholder til indhold 3"/>
          <p:cNvSpPr>
            <a:spLocks noGrp="1"/>
          </p:cNvSpPr>
          <p:nvPr>
            <p:ph sz="half" idx="2"/>
          </p:nvPr>
        </p:nvSpPr>
        <p:spPr>
          <a:xfrm>
            <a:off x="4648200" y="1357334"/>
            <a:ext cx="4038600" cy="374780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Tree>
    <p:extLst>
      <p:ext uri="{BB962C8B-B14F-4D97-AF65-F5344CB8AC3E}">
        <p14:creationId xmlns:p14="http://schemas.microsoft.com/office/powerpoint/2010/main" val="2008425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dirty="0" smtClean="0"/>
              <a:t>Klik for at redigere i master</a:t>
            </a:r>
            <a:endParaRPr lang="da-DK" dirty="0"/>
          </a:p>
        </p:txBody>
      </p:sp>
      <p:sp>
        <p:nvSpPr>
          <p:cNvPr id="3" name="Pladsholder til tekst 2"/>
          <p:cNvSpPr>
            <a:spLocks noGrp="1"/>
          </p:cNvSpPr>
          <p:nvPr>
            <p:ph type="body" idx="1"/>
          </p:nvPr>
        </p:nvSpPr>
        <p:spPr>
          <a:xfrm>
            <a:off x="457200" y="1357338"/>
            <a:ext cx="4040188" cy="36003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dirty="0" smtClean="0"/>
              <a:t>Klik for at redigere i master</a:t>
            </a:r>
          </a:p>
        </p:txBody>
      </p:sp>
      <p:sp>
        <p:nvSpPr>
          <p:cNvPr id="4" name="Pladsholder til indhold 3"/>
          <p:cNvSpPr>
            <a:spLocks noGrp="1"/>
          </p:cNvSpPr>
          <p:nvPr>
            <p:ph sz="half" idx="2"/>
          </p:nvPr>
        </p:nvSpPr>
        <p:spPr>
          <a:xfrm>
            <a:off x="457200" y="1717374"/>
            <a:ext cx="4040188" cy="33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5" name="Pladsholder til tekst 4"/>
          <p:cNvSpPr>
            <a:spLocks noGrp="1"/>
          </p:cNvSpPr>
          <p:nvPr>
            <p:ph type="body" sz="quarter" idx="3"/>
          </p:nvPr>
        </p:nvSpPr>
        <p:spPr>
          <a:xfrm>
            <a:off x="4645032" y="1357336"/>
            <a:ext cx="4041775" cy="36004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dirty="0" smtClean="0"/>
              <a:t>Klik for at redigere i master</a:t>
            </a:r>
          </a:p>
        </p:txBody>
      </p:sp>
      <p:sp>
        <p:nvSpPr>
          <p:cNvPr id="6" name="Pladsholder til indhold 5"/>
          <p:cNvSpPr>
            <a:spLocks noGrp="1"/>
          </p:cNvSpPr>
          <p:nvPr>
            <p:ph sz="quarter" idx="4"/>
          </p:nvPr>
        </p:nvSpPr>
        <p:spPr>
          <a:xfrm>
            <a:off x="4645032" y="1717374"/>
            <a:ext cx="4041775" cy="33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Tree>
    <p:extLst>
      <p:ext uri="{BB962C8B-B14F-4D97-AF65-F5344CB8AC3E}">
        <p14:creationId xmlns:p14="http://schemas.microsoft.com/office/powerpoint/2010/main" val="254945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Tree>
    <p:extLst>
      <p:ext uri="{BB962C8B-B14F-4D97-AF65-F5344CB8AC3E}">
        <p14:creationId xmlns:p14="http://schemas.microsoft.com/office/powerpoint/2010/main" val="3714125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1659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67551" y="697263"/>
            <a:ext cx="3008313" cy="968375"/>
          </a:xfrm>
        </p:spPr>
        <p:txBody>
          <a:bodyPr anchor="b"/>
          <a:lstStyle>
            <a:lvl1pPr algn="l">
              <a:defRPr sz="2000" b="1"/>
            </a:lvl1pPr>
          </a:lstStyle>
          <a:p>
            <a:r>
              <a:rPr lang="da-DK" smtClean="0"/>
              <a:t>Klik for at redigere i master</a:t>
            </a:r>
            <a:endParaRPr lang="da-DK"/>
          </a:p>
        </p:txBody>
      </p:sp>
      <p:sp>
        <p:nvSpPr>
          <p:cNvPr id="3" name="Pladsholder til indhold 2"/>
          <p:cNvSpPr>
            <a:spLocks noGrp="1"/>
          </p:cNvSpPr>
          <p:nvPr>
            <p:ph idx="1"/>
          </p:nvPr>
        </p:nvSpPr>
        <p:spPr>
          <a:xfrm>
            <a:off x="3575050" y="697260"/>
            <a:ext cx="5111750" cy="4407876"/>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4" name="Pladsholder til tekst 3"/>
          <p:cNvSpPr>
            <a:spLocks noGrp="1"/>
          </p:cNvSpPr>
          <p:nvPr>
            <p:ph type="body" sz="half" idx="2"/>
          </p:nvPr>
        </p:nvSpPr>
        <p:spPr>
          <a:xfrm>
            <a:off x="457207" y="1657370"/>
            <a:ext cx="3008313" cy="344776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Tree>
    <p:extLst>
      <p:ext uri="{BB962C8B-B14F-4D97-AF65-F5344CB8AC3E}">
        <p14:creationId xmlns:p14="http://schemas.microsoft.com/office/powerpoint/2010/main" val="1264244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000500"/>
            <a:ext cx="5486400" cy="472282"/>
          </a:xfrm>
        </p:spPr>
        <p:txBody>
          <a:bodyPr anchor="b"/>
          <a:lstStyle>
            <a:lvl1pPr algn="l">
              <a:defRPr sz="2000" b="1"/>
            </a:lvl1pPr>
          </a:lstStyle>
          <a:p>
            <a:r>
              <a:rPr lang="da-DK" smtClean="0"/>
              <a:t>Klik for at redigere i master</a:t>
            </a:r>
            <a:endParaRPr lang="da-DK"/>
          </a:p>
        </p:txBody>
      </p:sp>
      <p:sp>
        <p:nvSpPr>
          <p:cNvPr id="3" name="Pladsholder til billede 2"/>
          <p:cNvSpPr>
            <a:spLocks noGrp="1"/>
          </p:cNvSpPr>
          <p:nvPr>
            <p:ph type="pic" idx="1"/>
          </p:nvPr>
        </p:nvSpPr>
        <p:spPr>
          <a:xfrm>
            <a:off x="1792288" y="697260"/>
            <a:ext cx="5486400" cy="3242386"/>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a-DK" noProof="0"/>
          </a:p>
        </p:txBody>
      </p:sp>
      <p:sp>
        <p:nvSpPr>
          <p:cNvPr id="4" name="Pladsholder til tekst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Tree>
    <p:extLst>
      <p:ext uri="{BB962C8B-B14F-4D97-AF65-F5344CB8AC3E}">
        <p14:creationId xmlns:p14="http://schemas.microsoft.com/office/powerpoint/2010/main" val="273471197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ktangel 6"/>
          <p:cNvSpPr/>
          <p:nvPr userDrawn="1"/>
        </p:nvSpPr>
        <p:spPr>
          <a:xfrm>
            <a:off x="0" y="1"/>
            <a:ext cx="9144000" cy="517525"/>
          </a:xfrm>
          <a:prstGeom prst="rect">
            <a:avLst/>
          </a:prstGeom>
          <a:solidFill>
            <a:srgbClr val="3432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a-DK"/>
          </a:p>
        </p:txBody>
      </p:sp>
      <p:sp>
        <p:nvSpPr>
          <p:cNvPr id="1027" name="Pladsholder til titel 1"/>
          <p:cNvSpPr>
            <a:spLocks noGrp="1"/>
          </p:cNvSpPr>
          <p:nvPr>
            <p:ph type="title"/>
          </p:nvPr>
        </p:nvSpPr>
        <p:spPr bwMode="auto">
          <a:xfrm>
            <a:off x="468315" y="877888"/>
            <a:ext cx="8199437"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da-DK"/>
              <a:t>Klik for at redigere i master</a:t>
            </a:r>
          </a:p>
        </p:txBody>
      </p:sp>
      <p:sp>
        <p:nvSpPr>
          <p:cNvPr id="1028" name="Pladsholder til tekst 2"/>
          <p:cNvSpPr>
            <a:spLocks noGrp="1"/>
          </p:cNvSpPr>
          <p:nvPr>
            <p:ph type="body" idx="1"/>
          </p:nvPr>
        </p:nvSpPr>
        <p:spPr bwMode="auto">
          <a:xfrm>
            <a:off x="457200" y="1597026"/>
            <a:ext cx="822960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pic>
        <p:nvPicPr>
          <p:cNvPr id="1029" name="Picture 2" descr="C:\Users\mho\AppData\Local\Temp\SNAGHTMLe712d7a.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15890" y="88900"/>
            <a:ext cx="344487"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kstboks 9"/>
          <p:cNvSpPr txBox="1">
            <a:spLocks noChangeArrowheads="1"/>
          </p:cNvSpPr>
          <p:nvPr userDrawn="1"/>
        </p:nvSpPr>
        <p:spPr bwMode="auto">
          <a:xfrm>
            <a:off x="481015" y="230189"/>
            <a:ext cx="120967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da-DK" sz="1100" b="1" dirty="0" smtClean="0">
                <a:solidFill>
                  <a:srgbClr val="F1F7F8"/>
                </a:solidFill>
              </a:rPr>
              <a:t>sitemule.com/</a:t>
            </a:r>
          </a:p>
        </p:txBody>
      </p:sp>
      <p:sp>
        <p:nvSpPr>
          <p:cNvPr id="11" name="Pladsholder til titel 1"/>
          <p:cNvSpPr txBox="1">
            <a:spLocks/>
          </p:cNvSpPr>
          <p:nvPr userDrawn="1"/>
        </p:nvSpPr>
        <p:spPr>
          <a:xfrm>
            <a:off x="1763713" y="123825"/>
            <a:ext cx="6769100" cy="280988"/>
          </a:xfrm>
          <a:prstGeom prst="rect">
            <a:avLst/>
          </a:prstGeom>
        </p:spPr>
        <p:txBody>
          <a:bodyPr anchor="ctr">
            <a:normAutofit/>
          </a:bodyPr>
          <a:lstStyle>
            <a:lvl1pPr algn="l" defTabSz="914400" rtl="0" eaLnBrk="1" latinLnBrk="0" hangingPunct="1">
              <a:spcBef>
                <a:spcPct val="0"/>
              </a:spcBef>
              <a:buNone/>
              <a:defRPr sz="1100" b="1" kern="1200">
                <a:solidFill>
                  <a:srgbClr val="60C1EF"/>
                </a:solidFill>
                <a:latin typeface="+mj-lt"/>
                <a:ea typeface="+mj-ea"/>
                <a:cs typeface="+mj-cs"/>
              </a:defRPr>
            </a:lvl1pPr>
          </a:lstStyle>
          <a:p>
            <a:pPr fontAlgn="auto">
              <a:spcAft>
                <a:spcPts val="0"/>
              </a:spcAft>
              <a:defRPr/>
            </a:pPr>
            <a:endParaRPr lang="da-DK" dirty="0"/>
          </a:p>
        </p:txBody>
      </p:sp>
      <p:sp>
        <p:nvSpPr>
          <p:cNvPr id="4" name="TextBox 3"/>
          <p:cNvSpPr txBox="1"/>
          <p:nvPr userDrawn="1"/>
        </p:nvSpPr>
        <p:spPr>
          <a:xfrm>
            <a:off x="8005787" y="-1612"/>
            <a:ext cx="1158230" cy="400110"/>
          </a:xfrm>
          <a:prstGeom prst="rect">
            <a:avLst/>
          </a:prstGeom>
          <a:noFill/>
        </p:spPr>
        <p:txBody>
          <a:bodyPr wrap="square" rtlCol="0">
            <a:spAutoFit/>
          </a:bodyPr>
          <a:lstStyle/>
          <a:p>
            <a:r>
              <a:rPr lang="en-US" sz="2000" b="1" dirty="0" err="1" smtClean="0">
                <a:solidFill>
                  <a:schemeClr val="bg1"/>
                </a:solidFill>
                <a:latin typeface="Arial"/>
                <a:cs typeface="Arial"/>
              </a:rPr>
              <a:t>i</a:t>
            </a:r>
            <a:r>
              <a:rPr lang="en-US" sz="2000" b="1" dirty="0" smtClean="0">
                <a:solidFill>
                  <a:schemeClr val="bg1"/>
                </a:solidFill>
                <a:latin typeface="Arial"/>
                <a:cs typeface="Arial"/>
              </a:rPr>
              <a:t>-UG</a:t>
            </a:r>
            <a:r>
              <a:rPr lang="en-US" sz="900" b="1" dirty="0" smtClean="0">
                <a:solidFill>
                  <a:schemeClr val="bg1"/>
                </a:solidFill>
                <a:latin typeface="Arial"/>
                <a:cs typeface="Arial"/>
              </a:rPr>
              <a:t>(UK)</a:t>
            </a:r>
            <a:endParaRPr lang="en-US" sz="2000" b="1" dirty="0">
              <a:solidFill>
                <a:schemeClr val="bg1"/>
              </a:solidFill>
              <a:latin typeface="Arial"/>
              <a:cs typeface="Arial"/>
            </a:endParaRPr>
          </a:p>
        </p:txBody>
      </p:sp>
      <p:sp>
        <p:nvSpPr>
          <p:cNvPr id="5" name="TextBox 4"/>
          <p:cNvSpPr txBox="1"/>
          <p:nvPr userDrawn="1"/>
        </p:nvSpPr>
        <p:spPr>
          <a:xfrm>
            <a:off x="8081342" y="407070"/>
            <a:ext cx="1169020" cy="110509"/>
          </a:xfrm>
          <a:prstGeom prst="rect">
            <a:avLst/>
          </a:prstGeom>
          <a:solidFill>
            <a:srgbClr val="717205"/>
          </a:solidFill>
        </p:spPr>
        <p:txBody>
          <a:bodyPr wrap="square" lIns="36000" tIns="0" bIns="18000" rtlCol="0">
            <a:spAutoFit/>
          </a:bodyPr>
          <a:lstStyle/>
          <a:p>
            <a:r>
              <a:rPr lang="en-US" sz="600" dirty="0" smtClean="0">
                <a:solidFill>
                  <a:srgbClr val="FFFFFF"/>
                </a:solidFill>
              </a:rPr>
              <a:t>Affiliated</a:t>
            </a:r>
            <a:r>
              <a:rPr lang="en-US" sz="600" baseline="0" dirty="0" smtClean="0">
                <a:solidFill>
                  <a:srgbClr val="FFFFFF"/>
                </a:solidFill>
              </a:rPr>
              <a:t> with </a:t>
            </a:r>
            <a:r>
              <a:rPr lang="en-US" sz="600" b="1" baseline="0" dirty="0" smtClean="0">
                <a:solidFill>
                  <a:srgbClr val="FFFFFF"/>
                </a:solidFill>
              </a:rPr>
              <a:t>Common Europe</a:t>
            </a:r>
            <a:r>
              <a:rPr lang="en-US" sz="600" baseline="0" dirty="0" smtClean="0">
                <a:solidFill>
                  <a:srgbClr val="FFFFFF"/>
                </a:solidFill>
              </a:rPr>
              <a:t> </a:t>
            </a:r>
            <a:endParaRPr lang="en-US" sz="600"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xmlns:p14="http://schemas.microsoft.com/office/powerpoint/2010/main" id="1" dur="indefinite" restart="never" nodeType="tmRoot"/>
      </p:par>
    </p:tnLst>
  </p:timing>
  <p:txStyles>
    <p:titleStyle>
      <a:lvl1pPr algn="l" rtl="0" eaLnBrk="0" fontAlgn="base" hangingPunct="0">
        <a:spcBef>
          <a:spcPct val="0"/>
        </a:spcBef>
        <a:spcAft>
          <a:spcPct val="0"/>
        </a:spcAft>
        <a:defRPr sz="2800" b="1" kern="1200">
          <a:solidFill>
            <a:srgbClr val="60C1EF"/>
          </a:solidFill>
          <a:latin typeface="+mj-lt"/>
          <a:ea typeface="ＭＳ Ｐゴシック" charset="0"/>
          <a:cs typeface="ＭＳ Ｐゴシック" charset="0"/>
        </a:defRPr>
      </a:lvl1pPr>
      <a:lvl2pPr algn="l" rtl="0" eaLnBrk="0" fontAlgn="base" hangingPunct="0">
        <a:spcBef>
          <a:spcPct val="0"/>
        </a:spcBef>
        <a:spcAft>
          <a:spcPct val="0"/>
        </a:spcAft>
        <a:defRPr sz="2800" b="1">
          <a:solidFill>
            <a:srgbClr val="60C1EF"/>
          </a:solidFill>
          <a:latin typeface="Calibri" charset="0"/>
          <a:ea typeface="ＭＳ Ｐゴシック" charset="0"/>
          <a:cs typeface="ＭＳ Ｐゴシック" charset="0"/>
        </a:defRPr>
      </a:lvl2pPr>
      <a:lvl3pPr algn="l" rtl="0" eaLnBrk="0" fontAlgn="base" hangingPunct="0">
        <a:spcBef>
          <a:spcPct val="0"/>
        </a:spcBef>
        <a:spcAft>
          <a:spcPct val="0"/>
        </a:spcAft>
        <a:defRPr sz="2800" b="1">
          <a:solidFill>
            <a:srgbClr val="60C1EF"/>
          </a:solidFill>
          <a:latin typeface="Calibri" charset="0"/>
          <a:ea typeface="ＭＳ Ｐゴシック" charset="0"/>
          <a:cs typeface="ＭＳ Ｐゴシック" charset="0"/>
        </a:defRPr>
      </a:lvl3pPr>
      <a:lvl4pPr algn="l" rtl="0" eaLnBrk="0" fontAlgn="base" hangingPunct="0">
        <a:spcBef>
          <a:spcPct val="0"/>
        </a:spcBef>
        <a:spcAft>
          <a:spcPct val="0"/>
        </a:spcAft>
        <a:defRPr sz="2800" b="1">
          <a:solidFill>
            <a:srgbClr val="60C1EF"/>
          </a:solidFill>
          <a:latin typeface="Calibri" charset="0"/>
          <a:ea typeface="ＭＳ Ｐゴシック" charset="0"/>
          <a:cs typeface="ＭＳ Ｐゴシック" charset="0"/>
        </a:defRPr>
      </a:lvl4pPr>
      <a:lvl5pPr algn="l" rtl="0" eaLnBrk="0" fontAlgn="base" hangingPunct="0">
        <a:spcBef>
          <a:spcPct val="0"/>
        </a:spcBef>
        <a:spcAft>
          <a:spcPct val="0"/>
        </a:spcAft>
        <a:defRPr sz="2800" b="1">
          <a:solidFill>
            <a:srgbClr val="60C1EF"/>
          </a:solidFill>
          <a:latin typeface="Calibri" charset="0"/>
          <a:ea typeface="ＭＳ Ｐゴシック" charset="0"/>
          <a:cs typeface="ＭＳ Ｐゴシック" charset="0"/>
        </a:defRPr>
      </a:lvl5pPr>
      <a:lvl6pPr marL="457200" algn="l" rtl="0" fontAlgn="base">
        <a:spcBef>
          <a:spcPct val="0"/>
        </a:spcBef>
        <a:spcAft>
          <a:spcPct val="0"/>
        </a:spcAft>
        <a:defRPr sz="2800" b="1">
          <a:solidFill>
            <a:srgbClr val="60C1EF"/>
          </a:solidFill>
          <a:latin typeface="Calibri" charset="0"/>
          <a:ea typeface="ＭＳ Ｐゴシック" charset="0"/>
          <a:cs typeface="ＭＳ Ｐゴシック" charset="0"/>
        </a:defRPr>
      </a:lvl6pPr>
      <a:lvl7pPr marL="914400" algn="l" rtl="0" fontAlgn="base">
        <a:spcBef>
          <a:spcPct val="0"/>
        </a:spcBef>
        <a:spcAft>
          <a:spcPct val="0"/>
        </a:spcAft>
        <a:defRPr sz="2800" b="1">
          <a:solidFill>
            <a:srgbClr val="60C1EF"/>
          </a:solidFill>
          <a:latin typeface="Calibri" charset="0"/>
          <a:ea typeface="ＭＳ Ｐゴシック" charset="0"/>
          <a:cs typeface="ＭＳ Ｐゴシック" charset="0"/>
        </a:defRPr>
      </a:lvl7pPr>
      <a:lvl8pPr marL="1371600" algn="l" rtl="0" fontAlgn="base">
        <a:spcBef>
          <a:spcPct val="0"/>
        </a:spcBef>
        <a:spcAft>
          <a:spcPct val="0"/>
        </a:spcAft>
        <a:defRPr sz="2800" b="1">
          <a:solidFill>
            <a:srgbClr val="60C1EF"/>
          </a:solidFill>
          <a:latin typeface="Calibri" charset="0"/>
          <a:ea typeface="ＭＳ Ｐゴシック" charset="0"/>
          <a:cs typeface="ＭＳ Ｐゴシック" charset="0"/>
        </a:defRPr>
      </a:lvl8pPr>
      <a:lvl9pPr marL="1828800" algn="l" rtl="0" fontAlgn="base">
        <a:spcBef>
          <a:spcPct val="0"/>
        </a:spcBef>
        <a:spcAft>
          <a:spcPct val="0"/>
        </a:spcAft>
        <a:defRPr sz="2800" b="1">
          <a:solidFill>
            <a:srgbClr val="60C1EF"/>
          </a:solidFill>
          <a:latin typeface="Calibri"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Arial" charset="0"/>
        <a:buChar char="•"/>
        <a:defRPr sz="2400" kern="1200">
          <a:solidFill>
            <a:srgbClr val="343233"/>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000" kern="1200">
          <a:solidFill>
            <a:srgbClr val="343233"/>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kern="1200">
          <a:solidFill>
            <a:srgbClr val="343233"/>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1600" kern="1200">
          <a:solidFill>
            <a:srgbClr val="343233"/>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1600" kern="1200">
          <a:solidFill>
            <a:srgbClr val="343233"/>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 Id="rId3"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 Id="rId3"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34.png"/><Relationship Id="rId8" Type="http://schemas.openxmlformats.org/officeDocument/2006/relationships/image" Target="../media/image35.png"/><Relationship Id="rId9" Type="http://schemas.openxmlformats.org/officeDocument/2006/relationships/image" Target="../media/image36.png"/><Relationship Id="rId10" Type="http://schemas.openxmlformats.org/officeDocument/2006/relationships/image" Target="../media/image2.png"/><Relationship Id="rId11"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25.xml.rels><?xml version="1.0" encoding="UTF-8" standalone="yes"?>
<Relationships xmlns="http://schemas.openxmlformats.org/package/2006/relationships"><Relationship Id="rId11" Type="http://schemas.openxmlformats.org/officeDocument/2006/relationships/diagramColors" Target="../diagrams/colors2.xml"/><Relationship Id="rId12" Type="http://schemas.microsoft.com/office/2007/relationships/diagramDrawing" Target="../diagrams/drawing2.xml"/><Relationship Id="rId13"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image" Target="../media/image43.png"/><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diagramData" Target="../diagrams/data2.xml"/><Relationship Id="rId9" Type="http://schemas.openxmlformats.org/officeDocument/2006/relationships/diagramLayout" Target="../diagrams/layout2.xml"/><Relationship Id="rId10"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hyperlink" Target="http://simi.icebreak.dk/" TargetMode="External"/><Relationship Id="rId5" Type="http://schemas.openxmlformats.org/officeDocument/2006/relationships/image" Target="../media/image46.png"/><Relationship Id="rId6" Type="http://schemas.openxmlformats.org/officeDocument/2006/relationships/image" Target="../media/image47.png"/><Relationship Id="rId7"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hyperlink" Target="http://simi.admin.icebreak.dk/"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internetlivestats.com/"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github.com/NielsLiisberg" TargetMode="External"/><Relationship Id="rId3"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fullstackpython.com/microservices.html" TargetMode="External"/><Relationship Id="rId4" Type="http://schemas.openxmlformats.org/officeDocument/2006/relationships/hyperlink" Target="http://senecajs.org/" TargetMode="External"/><Relationship Id="rId5" Type="http://schemas.openxmlformats.org/officeDocument/2006/relationships/hyperlink" Target="https://github.com/NielsLiisberg/noxDB" TargetMode="External"/><Relationship Id="rId6" Type="http://schemas.openxmlformats.org/officeDocument/2006/relationships/hyperlink" Target="https://blog.codeship.com/writing-microservice-in-ruby/" TargetMode="External"/><Relationship Id="rId1" Type="http://schemas.openxmlformats.org/officeDocument/2006/relationships/slideLayout" Target="../slideLayouts/slideLayout2.xml"/><Relationship Id="rId2" Type="http://schemas.openxmlformats.org/officeDocument/2006/relationships/hyperlink" Target="https://spring.io/blog/2015/07/14/microservices-with-spring"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necajs.org" TargetMode="External"/><Relationship Id="rId3" Type="http://schemas.openxmlformats.org/officeDocument/2006/relationships/image" Target="../media/image5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necajs.org/" TargetMode="External"/><Relationship Id="rId3" Type="http://schemas.openxmlformats.org/officeDocument/2006/relationships/hyperlink" Target="https://github.com/senecajs-attic/getting-started.git"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atson-api-explorer.mybluemix.net" TargetMode="External"/><Relationship Id="rId3" Type="http://schemas.openxmlformats.org/officeDocument/2006/relationships/image" Target="../media/image57.png"/></Relationships>
</file>

<file path=ppt/slides/_rels/slide5.xml.rels><?xml version="1.0" encoding="UTF-8" standalone="yes"?>
<Relationships xmlns="http://schemas.openxmlformats.org/package/2006/relationships"><Relationship Id="rId11" Type="http://schemas.openxmlformats.org/officeDocument/2006/relationships/image" Target="../media/image14.png"/><Relationship Id="rId12" Type="http://schemas.openxmlformats.org/officeDocument/2006/relationships/image" Target="../media/image15.png"/><Relationship Id="rId13" Type="http://schemas.openxmlformats.org/officeDocument/2006/relationships/image" Target="../media/image16.png"/><Relationship Id="rId14" Type="http://schemas.openxmlformats.org/officeDocument/2006/relationships/image" Target="../media/image17.png"/><Relationship Id="rId15"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9" Type="http://schemas.openxmlformats.org/officeDocument/2006/relationships/image" Target="../media/image12.png"/><Relationship Id="rId10"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le 1"/>
          <p:cNvSpPr>
            <a:spLocks noGrp="1"/>
          </p:cNvSpPr>
          <p:nvPr>
            <p:ph type="title"/>
          </p:nvPr>
        </p:nvSpPr>
        <p:spPr>
          <a:xfrm>
            <a:off x="468315" y="877888"/>
            <a:ext cx="8207375" cy="358775"/>
          </a:xfrm>
        </p:spPr>
        <p:txBody>
          <a:bodyPr/>
          <a:lstStyle/>
          <a:p>
            <a:pPr eaLnBrk="1" hangingPunct="1"/>
            <a:r>
              <a:rPr lang="en-GB">
                <a:solidFill>
                  <a:srgbClr val="259ADA"/>
                </a:solidFill>
                <a:latin typeface="Calibri" charset="0"/>
              </a:rPr>
              <a:t>Microservices on IBMi</a:t>
            </a:r>
            <a:endParaRPr lang="en-GB">
              <a:solidFill>
                <a:srgbClr val="259ADA"/>
              </a:solidFill>
              <a:latin typeface="Calibri" charset="0"/>
              <a:cs typeface="MS PGothic" charset="0"/>
            </a:endParaRPr>
          </a:p>
        </p:txBody>
      </p:sp>
      <p:sp>
        <p:nvSpPr>
          <p:cNvPr id="3074" name="Content Placeholder 2"/>
          <p:cNvSpPr>
            <a:spLocks noGrp="1"/>
          </p:cNvSpPr>
          <p:nvPr>
            <p:ph idx="1"/>
          </p:nvPr>
        </p:nvSpPr>
        <p:spPr>
          <a:xfrm>
            <a:off x="468313" y="1381125"/>
            <a:ext cx="8229600" cy="3695700"/>
          </a:xfrm>
        </p:spPr>
        <p:txBody>
          <a:bodyPr>
            <a:normAutofit fontScale="92500" lnSpcReduction="10000"/>
          </a:bodyPr>
          <a:lstStyle/>
          <a:p>
            <a:pPr marL="0" indent="0" eaLnBrk="1" hangingPunct="1">
              <a:buFontTx/>
              <a:buNone/>
              <a:defRPr/>
            </a:pPr>
            <a:endParaRPr lang="en-GB" sz="3600" b="1" dirty="0" smtClean="0">
              <a:latin typeface="Calibri" charset="0"/>
              <a:cs typeface="MS PGothic" charset="0"/>
            </a:endParaRPr>
          </a:p>
          <a:p>
            <a:pPr marL="0" indent="0" eaLnBrk="1" hangingPunct="1">
              <a:buFontTx/>
              <a:buNone/>
              <a:defRPr/>
            </a:pPr>
            <a:endParaRPr lang="en-GB" sz="3600" b="1" dirty="0" smtClean="0">
              <a:latin typeface="Calibri" charset="0"/>
              <a:cs typeface="MS PGothic" charset="0"/>
            </a:endParaRPr>
          </a:p>
          <a:p>
            <a:pPr marL="0" indent="0" eaLnBrk="1" hangingPunct="1">
              <a:buFontTx/>
              <a:buNone/>
              <a:defRPr/>
            </a:pPr>
            <a:endParaRPr lang="en-GB" sz="3600" b="1" dirty="0" smtClean="0">
              <a:latin typeface="Calibri" charset="0"/>
              <a:cs typeface="MS PGothic" charset="0"/>
            </a:endParaRPr>
          </a:p>
          <a:p>
            <a:pPr marL="0" indent="0" eaLnBrk="1" hangingPunct="1">
              <a:buFontTx/>
              <a:buNone/>
              <a:defRPr/>
            </a:pPr>
            <a:r>
              <a:rPr lang="en-GB" sz="2000" dirty="0" smtClean="0">
                <a:latin typeface="Calibri" charset="0"/>
                <a:cs typeface="MS PGothic" charset="0"/>
              </a:rPr>
              <a:t>By:</a:t>
            </a:r>
          </a:p>
          <a:p>
            <a:pPr marL="0" indent="0" eaLnBrk="1" hangingPunct="1">
              <a:buFontTx/>
              <a:buNone/>
              <a:defRPr/>
            </a:pPr>
            <a:r>
              <a:rPr lang="en-GB" b="1" dirty="0" smtClean="0">
                <a:latin typeface="Calibri" charset="0"/>
                <a:cs typeface="MS PGothic" charset="0"/>
              </a:rPr>
              <a:t>Niels Liisberg </a:t>
            </a:r>
          </a:p>
          <a:p>
            <a:pPr marL="0" indent="0" eaLnBrk="1" hangingPunct="1">
              <a:buFontTx/>
              <a:buNone/>
              <a:defRPr/>
            </a:pPr>
            <a:r>
              <a:rPr lang="en-GB" b="1" dirty="0" smtClean="0">
                <a:latin typeface="Calibri" charset="0"/>
                <a:cs typeface="MS PGothic" charset="0"/>
              </a:rPr>
              <a:t>Chief architect</a:t>
            </a:r>
          </a:p>
          <a:p>
            <a:pPr marL="0" indent="0" eaLnBrk="1" hangingPunct="1">
              <a:buFont typeface="Arial" charset="0"/>
              <a:buNone/>
              <a:defRPr/>
            </a:pPr>
            <a:r>
              <a:rPr lang="en-GB" b="1" dirty="0" smtClean="0">
                <a:latin typeface="Calibri" charset="0"/>
                <a:cs typeface="MS PGothic" charset="0"/>
              </a:rPr>
              <a:t>System &amp; Method A/S</a:t>
            </a:r>
          </a:p>
          <a:p>
            <a:pPr marL="0" indent="0" eaLnBrk="1" hangingPunct="1">
              <a:buNone/>
              <a:defRPr/>
            </a:pPr>
            <a:r>
              <a:rPr lang="en-GB" b="1" dirty="0" err="1" smtClean="0">
                <a:latin typeface="Calibri" charset="0"/>
                <a:cs typeface="MS PGothic" charset="0"/>
              </a:rPr>
              <a:t>i</a:t>
            </a:r>
            <a:r>
              <a:rPr lang="en-GB" b="1" dirty="0" smtClean="0">
                <a:latin typeface="Calibri" charset="0"/>
                <a:cs typeface="MS PGothic" charset="0"/>
              </a:rPr>
              <a:t>-UG </a:t>
            </a:r>
            <a:r>
              <a:rPr lang="en-GB" b="1" dirty="0">
                <a:latin typeface="Calibri" charset="0"/>
                <a:cs typeface="MS PGothic" charset="0"/>
              </a:rPr>
              <a:t>final </a:t>
            </a:r>
            <a:r>
              <a:rPr lang="en-GB" b="1">
                <a:latin typeface="Calibri" charset="0"/>
                <a:cs typeface="MS PGothic" charset="0"/>
              </a:rPr>
              <a:t>meeting </a:t>
            </a:r>
            <a:r>
              <a:rPr lang="en-GB" b="1" smtClean="0">
                <a:latin typeface="Calibri" charset="0"/>
                <a:cs typeface="MS PGothic" charset="0"/>
              </a:rPr>
              <a:t>- </a:t>
            </a:r>
            <a:r>
              <a:rPr lang="en-GB" b="1" dirty="0">
                <a:latin typeface="Calibri" charset="0"/>
                <a:cs typeface="MS PGothic" charset="0"/>
              </a:rPr>
              <a:t>2017</a:t>
            </a:r>
            <a:endParaRPr lang="en-GB" sz="1400" dirty="0" smtClean="0">
              <a:latin typeface="Calibri" charset="0"/>
              <a:cs typeface="MS PGothic" charset="0"/>
            </a:endParaRPr>
          </a:p>
          <a:p>
            <a:pPr marL="0" indent="0" eaLnBrk="1" hangingPunct="1">
              <a:buFontTx/>
              <a:buNone/>
              <a:defRPr/>
            </a:pPr>
            <a:endParaRPr lang="en-GB" sz="1400" dirty="0" smtClean="0">
              <a:latin typeface="Calibri" charset="0"/>
              <a:cs typeface="MS PGothic" charset="0"/>
            </a:endParaRPr>
          </a:p>
          <a:p>
            <a:pPr marL="0" indent="0" eaLnBrk="1" hangingPunct="1">
              <a:buFontTx/>
              <a:buNone/>
              <a:defRPr/>
            </a:pPr>
            <a:endParaRPr lang="en-GB" sz="1400" dirty="0" smtClean="0">
              <a:latin typeface="Calibri" charset="0"/>
              <a:cs typeface="MS PGothic" charset="0"/>
            </a:endParaRPr>
          </a:p>
          <a:p>
            <a:pPr marL="0" indent="0" eaLnBrk="1" hangingPunct="1">
              <a:buFontTx/>
              <a:buNone/>
              <a:defRPr/>
            </a:pPr>
            <a:endParaRPr lang="en-GB" sz="1400" dirty="0">
              <a:latin typeface="Calibri" charset="0"/>
              <a:cs typeface="MS PGothic" charset="0"/>
            </a:endParaRPr>
          </a:p>
        </p:txBody>
      </p:sp>
      <p:pic>
        <p:nvPicPr>
          <p:cNvPr id="307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88127" y="3751263"/>
            <a:ext cx="2555875"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el 1"/>
          <p:cNvSpPr>
            <a:spLocks noGrp="1"/>
          </p:cNvSpPr>
          <p:nvPr>
            <p:ph type="title"/>
          </p:nvPr>
        </p:nvSpPr>
        <p:spPr>
          <a:xfrm>
            <a:off x="468318" y="877094"/>
            <a:ext cx="8207375" cy="359833"/>
          </a:xfrm>
        </p:spPr>
        <p:txBody>
          <a:bodyPr/>
          <a:lstStyle/>
          <a:p>
            <a:r>
              <a:rPr lang="en-US" dirty="0" smtClean="0">
                <a:latin typeface="Calibri" charset="0"/>
              </a:rPr>
              <a:t>What is a microservice?</a:t>
            </a:r>
            <a:endParaRPr lang="en-US" dirty="0">
              <a:latin typeface="Calibri" charset="0"/>
            </a:endParaRPr>
          </a:p>
        </p:txBody>
      </p:sp>
      <p:sp>
        <p:nvSpPr>
          <p:cNvPr id="5" name="Right Arrow 4"/>
          <p:cNvSpPr/>
          <p:nvPr/>
        </p:nvSpPr>
        <p:spPr>
          <a:xfrm>
            <a:off x="1666880" y="2256897"/>
            <a:ext cx="1439863" cy="198040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JSON</a:t>
            </a:r>
          </a:p>
        </p:txBody>
      </p:sp>
      <p:sp>
        <p:nvSpPr>
          <p:cNvPr id="6" name="Rectangle 5"/>
          <p:cNvSpPr/>
          <p:nvPr/>
        </p:nvSpPr>
        <p:spPr>
          <a:xfrm>
            <a:off x="3322643" y="2256897"/>
            <a:ext cx="2232025" cy="1980407"/>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err="1"/>
              <a:t>Microservice</a:t>
            </a:r>
            <a:endParaRPr lang="da-DK" dirty="0"/>
          </a:p>
        </p:txBody>
      </p:sp>
      <p:sp>
        <p:nvSpPr>
          <p:cNvPr id="7" name="Right Arrow 6"/>
          <p:cNvSpPr/>
          <p:nvPr/>
        </p:nvSpPr>
        <p:spPr>
          <a:xfrm>
            <a:off x="5843588" y="2256897"/>
            <a:ext cx="1439862" cy="198040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JSON</a:t>
            </a:r>
          </a:p>
        </p:txBody>
      </p:sp>
      <p:sp>
        <p:nvSpPr>
          <p:cNvPr id="8" name="Magnetic Disk 7"/>
          <p:cNvSpPr/>
          <p:nvPr/>
        </p:nvSpPr>
        <p:spPr>
          <a:xfrm>
            <a:off x="3419475" y="4657992"/>
            <a:ext cx="2089150" cy="660135"/>
          </a:xfrm>
          <a:prstGeom prst="flowChartMagneticDisk">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DB2</a:t>
            </a:r>
          </a:p>
        </p:txBody>
      </p:sp>
      <p:sp>
        <p:nvSpPr>
          <p:cNvPr id="9" name="Up-Down Arrow 8"/>
          <p:cNvSpPr/>
          <p:nvPr/>
        </p:nvSpPr>
        <p:spPr>
          <a:xfrm>
            <a:off x="4211643" y="4057388"/>
            <a:ext cx="504825" cy="780521"/>
          </a:xfrm>
          <a:prstGeom prst="upDownArrow">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a-DK"/>
          </a:p>
        </p:txBody>
      </p:sp>
    </p:spTree>
    <p:extLst>
      <p:ext uri="{BB962C8B-B14F-4D97-AF65-F5344CB8AC3E}">
        <p14:creationId xmlns:p14="http://schemas.microsoft.com/office/powerpoint/2010/main" val="209527687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Callout 20"/>
          <p:cNvSpPr/>
          <p:nvPr/>
        </p:nvSpPr>
        <p:spPr>
          <a:xfrm>
            <a:off x="4860032" y="1489348"/>
            <a:ext cx="1359768" cy="648072"/>
          </a:xfrm>
          <a:prstGeom prst="wedgeEllipseCallou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Python</a:t>
            </a:r>
            <a:endParaRPr lang="en-US" dirty="0"/>
          </a:p>
        </p:txBody>
      </p:sp>
      <p:sp>
        <p:nvSpPr>
          <p:cNvPr id="4097" name="Titel 1"/>
          <p:cNvSpPr>
            <a:spLocks noGrp="1"/>
          </p:cNvSpPr>
          <p:nvPr>
            <p:ph type="title"/>
          </p:nvPr>
        </p:nvSpPr>
        <p:spPr>
          <a:xfrm>
            <a:off x="468318" y="877094"/>
            <a:ext cx="8207375" cy="359833"/>
          </a:xfrm>
        </p:spPr>
        <p:txBody>
          <a:bodyPr/>
          <a:lstStyle/>
          <a:p>
            <a:r>
              <a:rPr lang="en-US" dirty="0" smtClean="0">
                <a:latin typeface="Calibri" charset="0"/>
              </a:rPr>
              <a:t>Why this “JSON in - JSON out” paradigm?</a:t>
            </a:r>
            <a:endParaRPr lang="da-DK" dirty="0">
              <a:latin typeface="Calibri" charset="0"/>
            </a:endParaRPr>
          </a:p>
        </p:txBody>
      </p:sp>
      <p:sp>
        <p:nvSpPr>
          <p:cNvPr id="5" name="Right Arrow 4"/>
          <p:cNvSpPr/>
          <p:nvPr/>
        </p:nvSpPr>
        <p:spPr>
          <a:xfrm>
            <a:off x="1331918" y="2197367"/>
            <a:ext cx="960437" cy="71966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JSON</a:t>
            </a:r>
          </a:p>
        </p:txBody>
      </p:sp>
      <p:sp>
        <p:nvSpPr>
          <p:cNvPr id="6" name="Rectangle 5"/>
          <p:cNvSpPr/>
          <p:nvPr/>
        </p:nvSpPr>
        <p:spPr>
          <a:xfrm>
            <a:off x="2484443" y="2197367"/>
            <a:ext cx="1489075" cy="719667"/>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err="1"/>
              <a:t>Microservice</a:t>
            </a:r>
            <a:endParaRPr lang="da-DK" dirty="0"/>
          </a:p>
        </p:txBody>
      </p:sp>
      <p:sp>
        <p:nvSpPr>
          <p:cNvPr id="8" name="Right Arrow 7"/>
          <p:cNvSpPr/>
          <p:nvPr/>
        </p:nvSpPr>
        <p:spPr>
          <a:xfrm>
            <a:off x="4140200" y="2197367"/>
            <a:ext cx="960438" cy="71966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JSON</a:t>
            </a:r>
          </a:p>
        </p:txBody>
      </p:sp>
      <p:sp>
        <p:nvSpPr>
          <p:cNvPr id="9" name="Rectangle 8"/>
          <p:cNvSpPr/>
          <p:nvPr/>
        </p:nvSpPr>
        <p:spPr>
          <a:xfrm>
            <a:off x="5292730" y="2197367"/>
            <a:ext cx="1489075" cy="719667"/>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err="1"/>
              <a:t>Microservice</a:t>
            </a:r>
            <a:endParaRPr lang="da-DK" dirty="0"/>
          </a:p>
        </p:txBody>
      </p:sp>
      <p:sp>
        <p:nvSpPr>
          <p:cNvPr id="10" name="Right Arrow 9"/>
          <p:cNvSpPr/>
          <p:nvPr/>
        </p:nvSpPr>
        <p:spPr>
          <a:xfrm>
            <a:off x="7019930" y="2197367"/>
            <a:ext cx="962025" cy="71966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JSON</a:t>
            </a:r>
          </a:p>
        </p:txBody>
      </p:sp>
      <p:sp>
        <p:nvSpPr>
          <p:cNvPr id="12" name="Magnetic Disk 11"/>
          <p:cNvSpPr/>
          <p:nvPr/>
        </p:nvSpPr>
        <p:spPr>
          <a:xfrm>
            <a:off x="2484438" y="3337719"/>
            <a:ext cx="1511300" cy="660135"/>
          </a:xfrm>
          <a:prstGeom prst="flowChartMagneticDisk">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DB2</a:t>
            </a:r>
          </a:p>
        </p:txBody>
      </p:sp>
      <p:sp>
        <p:nvSpPr>
          <p:cNvPr id="13" name="Up-Down Arrow 12"/>
          <p:cNvSpPr/>
          <p:nvPr/>
        </p:nvSpPr>
        <p:spPr>
          <a:xfrm>
            <a:off x="3059113" y="2857500"/>
            <a:ext cx="360362" cy="539750"/>
          </a:xfrm>
          <a:prstGeom prst="upDownArrow">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a-DK"/>
          </a:p>
        </p:txBody>
      </p:sp>
      <p:sp>
        <p:nvSpPr>
          <p:cNvPr id="14" name="Magnetic Disk 13"/>
          <p:cNvSpPr/>
          <p:nvPr/>
        </p:nvSpPr>
        <p:spPr>
          <a:xfrm>
            <a:off x="5292725" y="3337719"/>
            <a:ext cx="1511300" cy="660135"/>
          </a:xfrm>
          <a:prstGeom prst="flowChartMagneticDisk">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DB2</a:t>
            </a:r>
          </a:p>
        </p:txBody>
      </p:sp>
      <p:sp>
        <p:nvSpPr>
          <p:cNvPr id="15" name="Up-Down Arrow 14"/>
          <p:cNvSpPr/>
          <p:nvPr/>
        </p:nvSpPr>
        <p:spPr>
          <a:xfrm>
            <a:off x="5867405" y="2857500"/>
            <a:ext cx="360363" cy="539750"/>
          </a:xfrm>
          <a:prstGeom prst="upDownArrow">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a-DK"/>
          </a:p>
        </p:txBody>
      </p:sp>
      <p:sp>
        <p:nvSpPr>
          <p:cNvPr id="3" name="Oval Callout 2"/>
          <p:cNvSpPr/>
          <p:nvPr/>
        </p:nvSpPr>
        <p:spPr>
          <a:xfrm>
            <a:off x="2411760" y="1489348"/>
            <a:ext cx="1080120" cy="648072"/>
          </a:xfrm>
          <a:prstGeom prst="wedgeEllipseCallou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RPG</a:t>
            </a:r>
            <a:endParaRPr lang="en-US" dirty="0"/>
          </a:p>
        </p:txBody>
      </p:sp>
      <p:sp>
        <p:nvSpPr>
          <p:cNvPr id="16" name="Oval Callout 15"/>
          <p:cNvSpPr/>
          <p:nvPr/>
        </p:nvSpPr>
        <p:spPr>
          <a:xfrm>
            <a:off x="2699792" y="1561356"/>
            <a:ext cx="1080120" cy="648072"/>
          </a:xfrm>
          <a:prstGeom prst="wedgeEllipseCallou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JAVA</a:t>
            </a:r>
            <a:endParaRPr lang="en-US" dirty="0"/>
          </a:p>
        </p:txBody>
      </p:sp>
      <p:sp>
        <p:nvSpPr>
          <p:cNvPr id="17" name="Oval Callout 16"/>
          <p:cNvSpPr/>
          <p:nvPr/>
        </p:nvSpPr>
        <p:spPr>
          <a:xfrm>
            <a:off x="2852192" y="1713756"/>
            <a:ext cx="1359768" cy="648072"/>
          </a:xfrm>
          <a:prstGeom prst="wedgeEllipseCallou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Node.js</a:t>
            </a:r>
            <a:endParaRPr lang="en-US" dirty="0"/>
          </a:p>
        </p:txBody>
      </p:sp>
      <p:sp>
        <p:nvSpPr>
          <p:cNvPr id="18" name="Oval Callout 17"/>
          <p:cNvSpPr/>
          <p:nvPr/>
        </p:nvSpPr>
        <p:spPr>
          <a:xfrm>
            <a:off x="3059832" y="1705372"/>
            <a:ext cx="1359768" cy="648072"/>
          </a:xfrm>
          <a:prstGeom prst="wedgeEllipseCallou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Python</a:t>
            </a:r>
            <a:endParaRPr lang="en-US" dirty="0"/>
          </a:p>
        </p:txBody>
      </p:sp>
      <p:sp>
        <p:nvSpPr>
          <p:cNvPr id="20" name="Oval Callout 19"/>
          <p:cNvSpPr/>
          <p:nvPr/>
        </p:nvSpPr>
        <p:spPr>
          <a:xfrm>
            <a:off x="5508104" y="1489348"/>
            <a:ext cx="1359768" cy="648072"/>
          </a:xfrm>
          <a:prstGeom prst="wedgeEllipseCallou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Node.js</a:t>
            </a:r>
            <a:endParaRPr lang="en-US" dirty="0"/>
          </a:p>
        </p:txBody>
      </p:sp>
      <p:sp>
        <p:nvSpPr>
          <p:cNvPr id="19" name="Oval Callout 18"/>
          <p:cNvSpPr/>
          <p:nvPr/>
        </p:nvSpPr>
        <p:spPr>
          <a:xfrm>
            <a:off x="6300192" y="1489348"/>
            <a:ext cx="1080120" cy="648072"/>
          </a:xfrm>
          <a:prstGeom prst="wedgeEllipseCallou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RPG</a:t>
            </a:r>
            <a:endParaRPr lang="en-US" dirty="0"/>
          </a:p>
        </p:txBody>
      </p:sp>
      <p:sp>
        <p:nvSpPr>
          <p:cNvPr id="4" name="Oval Callout 3"/>
          <p:cNvSpPr/>
          <p:nvPr/>
        </p:nvSpPr>
        <p:spPr>
          <a:xfrm>
            <a:off x="3563888" y="0"/>
            <a:ext cx="5976664" cy="2016224"/>
          </a:xfrm>
          <a:prstGeom prst="wedgeEllipseCallout">
            <a:avLst/>
          </a:prstGeom>
          <a:solidFill>
            <a:schemeClr val="accent4"/>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t>Always:</a:t>
            </a:r>
          </a:p>
          <a:p>
            <a:pPr algn="ctr"/>
            <a:r>
              <a:rPr lang="en-US" sz="3600" dirty="0" smtClean="0"/>
              <a:t>JSON in and JSON out</a:t>
            </a:r>
            <a:endParaRPr lang="en-US" sz="3600" dirty="0"/>
          </a:p>
        </p:txBody>
      </p:sp>
    </p:spTree>
    <p:extLst>
      <p:ext uri="{BB962C8B-B14F-4D97-AF65-F5344CB8AC3E}">
        <p14:creationId xmlns:p14="http://schemas.microsoft.com/office/powerpoint/2010/main" val="1058169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fade">
                                      <p:cBhvr>
                                        <p:cTn id="5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5" grpId="0" animBg="1"/>
      <p:bldP spid="8" grpId="0" animBg="1"/>
      <p:bldP spid="10" grpId="0" animBg="1"/>
      <p:bldP spid="3" grpId="0" animBg="1"/>
      <p:bldP spid="16" grpId="0" animBg="1"/>
      <p:bldP spid="17" grpId="0" animBg="1"/>
      <p:bldP spid="18" grpId="0" animBg="1"/>
      <p:bldP spid="20" grpId="0" animBg="1"/>
      <p:bldP spid="19"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el 1"/>
          <p:cNvSpPr>
            <a:spLocks noGrp="1"/>
          </p:cNvSpPr>
          <p:nvPr>
            <p:ph type="title"/>
          </p:nvPr>
        </p:nvSpPr>
        <p:spPr>
          <a:xfrm>
            <a:off x="468318" y="877094"/>
            <a:ext cx="8207375" cy="359833"/>
          </a:xfrm>
        </p:spPr>
        <p:txBody>
          <a:bodyPr/>
          <a:lstStyle/>
          <a:p>
            <a:r>
              <a:rPr lang="en-US" dirty="0">
                <a:latin typeface="Calibri" charset="0"/>
              </a:rPr>
              <a:t>What is a microservice?</a:t>
            </a:r>
            <a:endParaRPr lang="da-DK" dirty="0">
              <a:latin typeface="Calibri" charset="0"/>
            </a:endParaRPr>
          </a:p>
        </p:txBody>
      </p:sp>
      <p:sp>
        <p:nvSpPr>
          <p:cNvPr id="5" name="Right Arrow 4"/>
          <p:cNvSpPr/>
          <p:nvPr/>
        </p:nvSpPr>
        <p:spPr>
          <a:xfrm>
            <a:off x="1666880" y="2256897"/>
            <a:ext cx="1439863" cy="198040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JSON</a:t>
            </a:r>
          </a:p>
        </p:txBody>
      </p:sp>
      <p:sp>
        <p:nvSpPr>
          <p:cNvPr id="6" name="Rectangle 5"/>
          <p:cNvSpPr/>
          <p:nvPr/>
        </p:nvSpPr>
        <p:spPr>
          <a:xfrm>
            <a:off x="3322643" y="2256897"/>
            <a:ext cx="2232025" cy="1980407"/>
          </a:xfrm>
          <a:prstGeom prst="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err="1"/>
              <a:t>Microservice</a:t>
            </a:r>
            <a:endParaRPr lang="da-DK" dirty="0"/>
          </a:p>
        </p:txBody>
      </p:sp>
      <p:sp>
        <p:nvSpPr>
          <p:cNvPr id="7" name="Right Arrow 6"/>
          <p:cNvSpPr/>
          <p:nvPr/>
        </p:nvSpPr>
        <p:spPr>
          <a:xfrm>
            <a:off x="5843588" y="2256897"/>
            <a:ext cx="1439862" cy="198040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JSON</a:t>
            </a:r>
          </a:p>
        </p:txBody>
      </p:sp>
      <p:sp>
        <p:nvSpPr>
          <p:cNvPr id="3" name="Right Arrow 2"/>
          <p:cNvSpPr/>
          <p:nvPr/>
        </p:nvSpPr>
        <p:spPr>
          <a:xfrm>
            <a:off x="467544" y="1417341"/>
            <a:ext cx="935037" cy="648072"/>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web</a:t>
            </a:r>
          </a:p>
        </p:txBody>
      </p:sp>
      <p:sp>
        <p:nvSpPr>
          <p:cNvPr id="8" name="Right Arrow 7"/>
          <p:cNvSpPr/>
          <p:nvPr/>
        </p:nvSpPr>
        <p:spPr>
          <a:xfrm>
            <a:off x="467544" y="2137420"/>
            <a:ext cx="935037" cy="669212"/>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B2B</a:t>
            </a:r>
          </a:p>
        </p:txBody>
      </p:sp>
      <p:sp>
        <p:nvSpPr>
          <p:cNvPr id="9" name="Right Arrow 8"/>
          <p:cNvSpPr/>
          <p:nvPr/>
        </p:nvSpPr>
        <p:spPr>
          <a:xfrm>
            <a:off x="467544" y="2857500"/>
            <a:ext cx="935037" cy="673982"/>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5250</a:t>
            </a:r>
          </a:p>
        </p:txBody>
      </p:sp>
      <p:sp>
        <p:nvSpPr>
          <p:cNvPr id="14" name="Right Arrow 13"/>
          <p:cNvSpPr/>
          <p:nvPr/>
        </p:nvSpPr>
        <p:spPr>
          <a:xfrm>
            <a:off x="467544" y="3577580"/>
            <a:ext cx="935037" cy="664201"/>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sz="1100" dirty="0"/>
              <a:t>Micro service</a:t>
            </a:r>
          </a:p>
        </p:txBody>
      </p:sp>
      <p:sp>
        <p:nvSpPr>
          <p:cNvPr id="19" name="Magnetic Disk 18"/>
          <p:cNvSpPr/>
          <p:nvPr/>
        </p:nvSpPr>
        <p:spPr>
          <a:xfrm>
            <a:off x="3419475" y="4657992"/>
            <a:ext cx="2089150" cy="660135"/>
          </a:xfrm>
          <a:prstGeom prst="flowChartMagneticDisk">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DB2</a:t>
            </a:r>
          </a:p>
        </p:txBody>
      </p:sp>
      <p:sp>
        <p:nvSpPr>
          <p:cNvPr id="20" name="Up-Down Arrow 19"/>
          <p:cNvSpPr/>
          <p:nvPr/>
        </p:nvSpPr>
        <p:spPr>
          <a:xfrm>
            <a:off x="4211643" y="4057388"/>
            <a:ext cx="504825" cy="780521"/>
          </a:xfrm>
          <a:prstGeom prst="upDownArrow">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a-DK"/>
          </a:p>
        </p:txBody>
      </p:sp>
      <p:sp>
        <p:nvSpPr>
          <p:cNvPr id="21" name="Right Arrow 20"/>
          <p:cNvSpPr/>
          <p:nvPr/>
        </p:nvSpPr>
        <p:spPr>
          <a:xfrm>
            <a:off x="467544" y="4297661"/>
            <a:ext cx="935037" cy="720080"/>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sz="900" dirty="0" smtClean="0"/>
              <a:t>Db2 </a:t>
            </a:r>
            <a:r>
              <a:rPr lang="da-DK" sz="900" dirty="0" err="1" smtClean="0"/>
              <a:t>Stored</a:t>
            </a:r>
            <a:r>
              <a:rPr lang="da-DK" sz="900" dirty="0" smtClean="0"/>
              <a:t> Procedure</a:t>
            </a:r>
            <a:endParaRPr lang="da-DK" sz="900" dirty="0"/>
          </a:p>
        </p:txBody>
      </p:sp>
      <p:sp>
        <p:nvSpPr>
          <p:cNvPr id="22" name="Right Arrow 21"/>
          <p:cNvSpPr/>
          <p:nvPr/>
        </p:nvSpPr>
        <p:spPr>
          <a:xfrm>
            <a:off x="7596336" y="1417340"/>
            <a:ext cx="935037" cy="648072"/>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web</a:t>
            </a:r>
          </a:p>
        </p:txBody>
      </p:sp>
      <p:sp>
        <p:nvSpPr>
          <p:cNvPr id="23" name="Right Arrow 22"/>
          <p:cNvSpPr/>
          <p:nvPr/>
        </p:nvSpPr>
        <p:spPr>
          <a:xfrm>
            <a:off x="7596336" y="2137419"/>
            <a:ext cx="935037" cy="669212"/>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B2B</a:t>
            </a:r>
          </a:p>
        </p:txBody>
      </p:sp>
      <p:sp>
        <p:nvSpPr>
          <p:cNvPr id="24" name="Right Arrow 23"/>
          <p:cNvSpPr/>
          <p:nvPr/>
        </p:nvSpPr>
        <p:spPr>
          <a:xfrm>
            <a:off x="7596336" y="2857499"/>
            <a:ext cx="935037" cy="673982"/>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5250</a:t>
            </a:r>
          </a:p>
        </p:txBody>
      </p:sp>
      <p:sp>
        <p:nvSpPr>
          <p:cNvPr id="25" name="Right Arrow 24"/>
          <p:cNvSpPr/>
          <p:nvPr/>
        </p:nvSpPr>
        <p:spPr>
          <a:xfrm>
            <a:off x="7596336" y="3577579"/>
            <a:ext cx="935037" cy="664201"/>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sz="1100" dirty="0"/>
              <a:t>Micro service</a:t>
            </a:r>
          </a:p>
        </p:txBody>
      </p:sp>
      <p:sp>
        <p:nvSpPr>
          <p:cNvPr id="26" name="Right Arrow 25"/>
          <p:cNvSpPr/>
          <p:nvPr/>
        </p:nvSpPr>
        <p:spPr>
          <a:xfrm>
            <a:off x="7596336" y="4297660"/>
            <a:ext cx="935037" cy="720080"/>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sz="900" dirty="0" smtClean="0"/>
              <a:t>Db2 </a:t>
            </a:r>
            <a:r>
              <a:rPr lang="da-DK" sz="900" dirty="0" err="1" smtClean="0"/>
              <a:t>Stored</a:t>
            </a:r>
            <a:r>
              <a:rPr lang="da-DK" sz="900" dirty="0" smtClean="0"/>
              <a:t> Procedure</a:t>
            </a:r>
            <a:endParaRPr lang="da-DK" sz="900" dirty="0"/>
          </a:p>
        </p:txBody>
      </p:sp>
    </p:spTree>
    <p:extLst>
      <p:ext uri="{BB962C8B-B14F-4D97-AF65-F5344CB8AC3E}">
        <p14:creationId xmlns:p14="http://schemas.microsoft.com/office/powerpoint/2010/main" val="170839616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539552" y="1489348"/>
            <a:ext cx="4104456" cy="1079500"/>
          </a:xfrm>
          <a:prstGeom prst="rect">
            <a:avLst/>
          </a:prstGeom>
        </p:spPr>
      </p:pic>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Microservice </a:t>
            </a:r>
            <a:r>
              <a:rPr lang="mr-IN" dirty="0" smtClean="0">
                <a:latin typeface="Calibri" charset="0"/>
              </a:rPr>
              <a:t>–</a:t>
            </a:r>
            <a:r>
              <a:rPr lang="da-DK" dirty="0" smtClean="0">
                <a:latin typeface="Calibri" charset="0"/>
              </a:rPr>
              <a:t> </a:t>
            </a:r>
            <a:r>
              <a:rPr lang="da-DK" dirty="0" err="1" smtClean="0">
                <a:latin typeface="Calibri" charset="0"/>
              </a:rPr>
              <a:t>how</a:t>
            </a:r>
            <a:r>
              <a:rPr lang="da-DK" dirty="0" smtClean="0">
                <a:latin typeface="Calibri" charset="0"/>
              </a:rPr>
              <a:t> it </a:t>
            </a:r>
            <a:r>
              <a:rPr lang="da-DK" dirty="0" err="1" smtClean="0">
                <a:latin typeface="Calibri" charset="0"/>
              </a:rPr>
              <a:t>works</a:t>
            </a:r>
            <a:endParaRPr lang="da-DK" dirty="0">
              <a:latin typeface="Calibri" charset="0"/>
            </a:endParaRPr>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Invoice</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Orders</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Left Arrow 8"/>
          <p:cNvSpPr/>
          <p:nvPr/>
        </p:nvSpPr>
        <p:spPr>
          <a:xfrm rot="359199">
            <a:off x="3865504" y="1739629"/>
            <a:ext cx="2056997"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a:stretch>
            <a:fillRect/>
          </a:stretch>
        </p:blipFill>
        <p:spPr>
          <a:xfrm>
            <a:off x="6228184" y="625252"/>
            <a:ext cx="1112247" cy="1040231"/>
          </a:xfrm>
          <a:prstGeom prst="rect">
            <a:avLst/>
          </a:prstGeom>
        </p:spPr>
      </p:pic>
      <p:sp>
        <p:nvSpPr>
          <p:cNvPr id="88" name="Left Arrow 87"/>
          <p:cNvSpPr/>
          <p:nvPr/>
        </p:nvSpPr>
        <p:spPr>
          <a:xfrm rot="16200000">
            <a:off x="6439148" y="1566416"/>
            <a:ext cx="378169"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90612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1" nodeType="withEffect">
                                  <p:stCondLst>
                                    <p:cond delay="0"/>
                                  </p:stCondLst>
                                  <p:endCondLst>
                                    <p:cond evt="onNext" delay="0">
                                      <p:tgtEl>
                                        <p:sldTgt/>
                                      </p:tgtEl>
                                    </p:cond>
                                  </p:endCondLst>
                                  <p:childTnLst>
                                    <p:anim calcmode="discrete" valueType="str">
                                      <p:cBhvr>
                                        <p:cTn id="6" dur="1000" fill="hold"/>
                                        <p:tgtEl>
                                          <p:spTgt spid="36"/>
                                        </p:tgtEl>
                                        <p:attrNameLst>
                                          <p:attrName>style.visibility</p:attrName>
                                        </p:attrNameLst>
                                      </p:cBhvr>
                                      <p:tavLst>
                                        <p:tav tm="0">
                                          <p:val>
                                            <p:strVal val="hidden"/>
                                          </p:val>
                                        </p:tav>
                                        <p:tav tm="50000">
                                          <p:val>
                                            <p:strVal val="visible"/>
                                          </p:val>
                                        </p:tav>
                                      </p:tavLst>
                                    </p:anim>
                                  </p:childTnLst>
                                </p:cTn>
                              </p:par>
                            </p:childTnLst>
                          </p:cTn>
                        </p:par>
                      </p:childTnLst>
                    </p:cTn>
                  </p:par>
                  <p:par>
                    <p:cTn id="7" fill="hold">
                      <p:stCondLst>
                        <p:cond delay="indefinite"/>
                      </p:stCondLst>
                      <p:childTnLst>
                        <p:par>
                          <p:cTn id="8" fill="hold">
                            <p:stCondLst>
                              <p:cond delay="0"/>
                            </p:stCondLst>
                            <p:childTnLst>
                              <p:par>
                                <p:cTn id="9" presetID="35" presetClass="emph" presetSubtype="0" repeatCount="indefinite" fill="hold" grpId="0" nodeType="clickEffect">
                                  <p:stCondLst>
                                    <p:cond delay="0"/>
                                  </p:stCondLst>
                                  <p:endCondLst>
                                    <p:cond evt="onNext" delay="0">
                                      <p:tgtEl>
                                        <p:sldTgt/>
                                      </p:tgtEl>
                                    </p:cond>
                                  </p:endCondLst>
                                  <p:childTnLst>
                                    <p:anim calcmode="discrete" valueType="str">
                                      <p:cBhvr>
                                        <p:cTn id="10" dur="1000" fill="hold"/>
                                        <p:tgtEl>
                                          <p:spTgt spid="2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39552" y="1489348"/>
            <a:ext cx="3797300" cy="1651000"/>
          </a:xfrm>
          <a:prstGeom prst="rect">
            <a:avLst/>
          </a:prstGeom>
        </p:spPr>
      </p:pic>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Microservice </a:t>
            </a:r>
            <a:r>
              <a:rPr lang="mr-IN" dirty="0" smtClean="0">
                <a:latin typeface="Calibri" charset="0"/>
              </a:rPr>
              <a:t>–</a:t>
            </a:r>
            <a:r>
              <a:rPr lang="da-DK" dirty="0" smtClean="0">
                <a:latin typeface="Calibri" charset="0"/>
              </a:rPr>
              <a:t> </a:t>
            </a:r>
            <a:r>
              <a:rPr lang="da-DK" dirty="0" err="1" smtClean="0">
                <a:latin typeface="Calibri" charset="0"/>
              </a:rPr>
              <a:t>how</a:t>
            </a:r>
            <a:r>
              <a:rPr lang="da-DK" dirty="0" smtClean="0">
                <a:latin typeface="Calibri" charset="0"/>
              </a:rPr>
              <a:t> it </a:t>
            </a:r>
            <a:r>
              <a:rPr lang="da-DK" dirty="0" err="1" smtClean="0">
                <a:latin typeface="Calibri" charset="0"/>
              </a:rPr>
              <a:t>works</a:t>
            </a:r>
            <a:endParaRPr lang="da-DK" dirty="0">
              <a:latin typeface="Calibri" charset="0"/>
            </a:endParaRPr>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Invoice</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Orders</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Left Arrow 39"/>
          <p:cNvSpPr/>
          <p:nvPr/>
        </p:nvSpPr>
        <p:spPr>
          <a:xfrm rot="1681178">
            <a:off x="3901529" y="2787941"/>
            <a:ext cx="2448089"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92016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withEffect">
                                  <p:stCondLst>
                                    <p:cond delay="0"/>
                                  </p:stCondLst>
                                  <p:endCondLst>
                                    <p:cond evt="onNext" delay="0">
                                      <p:tgtEl>
                                        <p:sldTgt/>
                                      </p:tgtEl>
                                    </p:cond>
                                  </p:endCondLst>
                                  <p:childTnLst>
                                    <p:anim calcmode="discrete" valueType="str">
                                      <p:cBhvr>
                                        <p:cTn id="6" dur="1000" fill="hold"/>
                                        <p:tgtEl>
                                          <p:spTgt spid="23"/>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39552" y="1345332"/>
            <a:ext cx="3962400" cy="2628900"/>
          </a:xfrm>
          <a:prstGeom prst="rect">
            <a:avLst/>
          </a:prstGeom>
        </p:spPr>
      </p:pic>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Microservice </a:t>
            </a:r>
            <a:r>
              <a:rPr lang="mr-IN" dirty="0" smtClean="0">
                <a:latin typeface="Calibri" charset="0"/>
              </a:rPr>
              <a:t>–</a:t>
            </a:r>
            <a:r>
              <a:rPr lang="da-DK" dirty="0" smtClean="0">
                <a:latin typeface="Calibri" charset="0"/>
              </a:rPr>
              <a:t> </a:t>
            </a:r>
            <a:r>
              <a:rPr lang="da-DK" dirty="0" err="1" smtClean="0">
                <a:latin typeface="Calibri" charset="0"/>
              </a:rPr>
              <a:t>how</a:t>
            </a:r>
            <a:r>
              <a:rPr lang="da-DK" dirty="0" smtClean="0">
                <a:latin typeface="Calibri" charset="0"/>
              </a:rPr>
              <a:t> it </a:t>
            </a:r>
            <a:r>
              <a:rPr lang="da-DK" dirty="0" err="1" smtClean="0">
                <a:latin typeface="Calibri" charset="0"/>
              </a:rPr>
              <a:t>works</a:t>
            </a:r>
            <a:endParaRPr lang="da-DK" dirty="0">
              <a:latin typeface="Calibri" charset="0"/>
            </a:endParaRPr>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Invoice</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Orders</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Left Arrow 40"/>
          <p:cNvSpPr/>
          <p:nvPr/>
        </p:nvSpPr>
        <p:spPr>
          <a:xfrm rot="2138706">
            <a:off x="2998369" y="3697543"/>
            <a:ext cx="2348330"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5676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withEffect">
                                  <p:stCondLst>
                                    <p:cond delay="0"/>
                                  </p:stCondLst>
                                  <p:endCondLst>
                                    <p:cond evt="onNext" delay="0">
                                      <p:tgtEl>
                                        <p:sldTgt/>
                                      </p:tgtEl>
                                    </p:cond>
                                  </p:endCondLst>
                                  <p:childTnLst>
                                    <p:anim calcmode="discrete" valueType="str">
                                      <p:cBhvr>
                                        <p:cTn id="6" dur="1000" fill="hold"/>
                                        <p:tgtEl>
                                          <p:spTgt spid="16"/>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67544" y="1489348"/>
            <a:ext cx="3911600" cy="3441700"/>
          </a:xfrm>
          <a:prstGeom prst="rect">
            <a:avLst/>
          </a:prstGeom>
        </p:spPr>
      </p:pic>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Microservice </a:t>
            </a:r>
            <a:r>
              <a:rPr lang="mr-IN" dirty="0" smtClean="0">
                <a:latin typeface="Calibri" charset="0"/>
              </a:rPr>
              <a:t>–</a:t>
            </a:r>
            <a:r>
              <a:rPr lang="da-DK" dirty="0" smtClean="0">
                <a:latin typeface="Calibri" charset="0"/>
              </a:rPr>
              <a:t> </a:t>
            </a:r>
            <a:r>
              <a:rPr lang="da-DK" dirty="0" err="1" smtClean="0">
                <a:latin typeface="Calibri" charset="0"/>
              </a:rPr>
              <a:t>how</a:t>
            </a:r>
            <a:r>
              <a:rPr lang="da-DK" dirty="0" smtClean="0">
                <a:latin typeface="Calibri" charset="0"/>
              </a:rPr>
              <a:t> it </a:t>
            </a:r>
            <a:r>
              <a:rPr lang="da-DK" dirty="0" err="1" smtClean="0">
                <a:latin typeface="Calibri" charset="0"/>
              </a:rPr>
              <a:t>works</a:t>
            </a:r>
            <a:endParaRPr lang="da-DK" dirty="0">
              <a:latin typeface="Calibri" charset="0"/>
            </a:endParaRPr>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Invoice</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Orders</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Left Arrow 39"/>
          <p:cNvSpPr/>
          <p:nvPr/>
        </p:nvSpPr>
        <p:spPr>
          <a:xfrm rot="359199">
            <a:off x="3774304" y="4013661"/>
            <a:ext cx="2393345"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28403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withEffect">
                                  <p:stCondLst>
                                    <p:cond delay="0"/>
                                  </p:stCondLst>
                                  <p:endCondLst>
                                    <p:cond evt="onNext" delay="0">
                                      <p:tgtEl>
                                        <p:sldTgt/>
                                      </p:tgtEl>
                                    </p:cond>
                                  </p:endCondLst>
                                  <p:childTnLst>
                                    <p:anim calcmode="discrete" valueType="str">
                                      <p:cBhvr>
                                        <p:cTn id="6" dur="1000" fill="hold"/>
                                        <p:tgtEl>
                                          <p:spTgt spid="25"/>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Microservice </a:t>
            </a:r>
            <a:r>
              <a:rPr lang="mr-IN" dirty="0" smtClean="0">
                <a:latin typeface="Calibri" charset="0"/>
              </a:rPr>
              <a:t>–</a:t>
            </a:r>
            <a:r>
              <a:rPr lang="da-DK" dirty="0" smtClean="0">
                <a:latin typeface="Calibri" charset="0"/>
              </a:rPr>
              <a:t> </a:t>
            </a:r>
            <a:r>
              <a:rPr lang="da-DK" dirty="0" err="1" smtClean="0">
                <a:latin typeface="Calibri" charset="0"/>
              </a:rPr>
              <a:t>how</a:t>
            </a:r>
            <a:r>
              <a:rPr lang="da-DK" dirty="0" smtClean="0">
                <a:latin typeface="Calibri" charset="0"/>
              </a:rPr>
              <a:t> it </a:t>
            </a:r>
            <a:r>
              <a:rPr lang="da-DK" dirty="0" err="1" smtClean="0">
                <a:latin typeface="Calibri" charset="0"/>
              </a:rPr>
              <a:t>works</a:t>
            </a:r>
            <a:endParaRPr lang="da-DK" dirty="0">
              <a:latin typeface="Calibri" charset="0"/>
            </a:endParaRPr>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Invoice</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Orders</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467544" y="1345332"/>
            <a:ext cx="3816424" cy="4269624"/>
          </a:xfrm>
          <a:prstGeom prst="rect">
            <a:avLst/>
          </a:prstGeom>
        </p:spPr>
      </p:pic>
      <p:sp>
        <p:nvSpPr>
          <p:cNvPr id="40" name="Left Arrow 39"/>
          <p:cNvSpPr/>
          <p:nvPr/>
        </p:nvSpPr>
        <p:spPr>
          <a:xfrm>
            <a:off x="3788135" y="4530341"/>
            <a:ext cx="3596758"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12828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withEffect">
                                  <p:stCondLst>
                                    <p:cond delay="0"/>
                                  </p:stCondLst>
                                  <p:endCondLst>
                                    <p:cond evt="onNext" delay="0">
                                      <p:tgtEl>
                                        <p:sldTgt/>
                                      </p:tgtEl>
                                    </p:cond>
                                  </p:endCondLst>
                                  <p:childTnLst>
                                    <p:anim calcmode="discrete" valueType="str">
                                      <p:cBhvr>
                                        <p:cTn id="6" dur="1000" fill="hold"/>
                                        <p:tgtEl>
                                          <p:spTgt spid="26"/>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Microservice </a:t>
            </a:r>
            <a:r>
              <a:rPr lang="mr-IN" dirty="0" smtClean="0">
                <a:latin typeface="Calibri" charset="0"/>
              </a:rPr>
              <a:t>–</a:t>
            </a:r>
            <a:r>
              <a:rPr lang="da-DK" dirty="0" smtClean="0">
                <a:latin typeface="Calibri" charset="0"/>
              </a:rPr>
              <a:t> </a:t>
            </a:r>
            <a:r>
              <a:rPr lang="da-DK" dirty="0" err="1" smtClean="0">
                <a:latin typeface="Calibri" charset="0"/>
              </a:rPr>
              <a:t>how</a:t>
            </a:r>
            <a:r>
              <a:rPr lang="da-DK" dirty="0" smtClean="0">
                <a:latin typeface="Calibri" charset="0"/>
              </a:rPr>
              <a:t> it </a:t>
            </a:r>
            <a:r>
              <a:rPr lang="da-DK" dirty="0" err="1" smtClean="0">
                <a:latin typeface="Calibri" charset="0"/>
              </a:rPr>
              <a:t>works</a:t>
            </a:r>
            <a:endParaRPr lang="da-DK" dirty="0">
              <a:latin typeface="Calibri" charset="0"/>
            </a:endParaRPr>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Invoice</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Orders</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8" name="Picture 37"/>
          <p:cNvPicPr>
            <a:picLocks noChangeAspect="1"/>
          </p:cNvPicPr>
          <p:nvPr/>
        </p:nvPicPr>
        <p:blipFill>
          <a:blip r:embed="rId2"/>
          <a:stretch>
            <a:fillRect/>
          </a:stretch>
        </p:blipFill>
        <p:spPr>
          <a:xfrm>
            <a:off x="467544" y="1345332"/>
            <a:ext cx="3816424" cy="4269624"/>
          </a:xfrm>
          <a:prstGeom prst="rect">
            <a:avLst/>
          </a:prstGeom>
        </p:spPr>
      </p:pic>
      <p:sp>
        <p:nvSpPr>
          <p:cNvPr id="40" name="Left Arrow 39"/>
          <p:cNvSpPr/>
          <p:nvPr/>
        </p:nvSpPr>
        <p:spPr>
          <a:xfrm rot="10800000">
            <a:off x="3923928" y="3577580"/>
            <a:ext cx="2520280"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05748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withEffect">
                                  <p:stCondLst>
                                    <p:cond delay="0"/>
                                  </p:stCondLst>
                                  <p:endCondLst>
                                    <p:cond evt="onNext" delay="0">
                                      <p:tgtEl>
                                        <p:sldTgt/>
                                      </p:tgtEl>
                                    </p:cond>
                                  </p:endCondLst>
                                  <p:childTnLst>
                                    <p:anim calcmode="discrete" valueType="str">
                                      <p:cBhvr>
                                        <p:cTn id="6" dur="1000" fill="hold"/>
                                        <p:tgtEl>
                                          <p:spTgt spid="23"/>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Microservice </a:t>
            </a:r>
            <a:r>
              <a:rPr lang="mr-IN" dirty="0" smtClean="0">
                <a:latin typeface="Calibri" charset="0"/>
              </a:rPr>
              <a:t>–</a:t>
            </a:r>
            <a:r>
              <a:rPr lang="da-DK" dirty="0" smtClean="0">
                <a:latin typeface="Calibri" charset="0"/>
              </a:rPr>
              <a:t> </a:t>
            </a:r>
            <a:r>
              <a:rPr lang="da-DK" dirty="0" err="1" smtClean="0">
                <a:latin typeface="Calibri" charset="0"/>
              </a:rPr>
              <a:t>how</a:t>
            </a:r>
            <a:r>
              <a:rPr lang="da-DK" dirty="0" smtClean="0">
                <a:latin typeface="Calibri" charset="0"/>
              </a:rPr>
              <a:t> it </a:t>
            </a:r>
            <a:r>
              <a:rPr lang="da-DK" dirty="0" err="1" smtClean="0">
                <a:latin typeface="Calibri" charset="0"/>
              </a:rPr>
              <a:t>works</a:t>
            </a:r>
            <a:endParaRPr lang="da-DK" dirty="0">
              <a:latin typeface="Calibri" charset="0"/>
            </a:endParaRPr>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Invoice</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Orders</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Left Arrow 39"/>
          <p:cNvSpPr/>
          <p:nvPr/>
        </p:nvSpPr>
        <p:spPr>
          <a:xfrm rot="5400000">
            <a:off x="6196184" y="2961508"/>
            <a:ext cx="864096"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8" name="Picture 37"/>
          <p:cNvPicPr>
            <a:picLocks noChangeAspect="1"/>
          </p:cNvPicPr>
          <p:nvPr/>
        </p:nvPicPr>
        <p:blipFill>
          <a:blip r:embed="rId2"/>
          <a:stretch>
            <a:fillRect/>
          </a:stretch>
        </p:blipFill>
        <p:spPr>
          <a:xfrm>
            <a:off x="467544" y="1345332"/>
            <a:ext cx="3816424" cy="4269624"/>
          </a:xfrm>
          <a:prstGeom prst="rect">
            <a:avLst/>
          </a:prstGeom>
        </p:spPr>
      </p:pic>
    </p:spTree>
    <p:extLst>
      <p:ext uri="{BB962C8B-B14F-4D97-AF65-F5344CB8AC3E}">
        <p14:creationId xmlns:p14="http://schemas.microsoft.com/office/powerpoint/2010/main" val="38700400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withEffect">
                                  <p:stCondLst>
                                    <p:cond delay="0"/>
                                  </p:stCondLst>
                                  <p:childTnLst>
                                    <p:anim calcmode="discrete" valueType="str">
                                      <p:cBhvr>
                                        <p:cTn id="6" dur="1000" fill="hold"/>
                                        <p:tgtEl>
                                          <p:spTgt spid="2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1"/>
          <p:cNvSpPr>
            <a:spLocks noGrp="1"/>
          </p:cNvSpPr>
          <p:nvPr>
            <p:ph type="title"/>
          </p:nvPr>
        </p:nvSpPr>
        <p:spPr>
          <a:xfrm>
            <a:off x="468315" y="877888"/>
            <a:ext cx="8207375" cy="358775"/>
          </a:xfrm>
        </p:spPr>
        <p:txBody>
          <a:bodyPr/>
          <a:lstStyle/>
          <a:p>
            <a:pPr eaLnBrk="1" hangingPunct="1"/>
            <a:r>
              <a:rPr lang="en-GB">
                <a:solidFill>
                  <a:srgbClr val="259ADA"/>
                </a:solidFill>
                <a:latin typeface="Calibri" charset="0"/>
              </a:rPr>
              <a:t>Microservices on IBMi</a:t>
            </a:r>
            <a:endParaRPr lang="en-GB">
              <a:solidFill>
                <a:srgbClr val="259ADA"/>
              </a:solidFill>
              <a:latin typeface="Calibri" charset="0"/>
              <a:cs typeface="MS PGothic" charset="0"/>
            </a:endParaRPr>
          </a:p>
        </p:txBody>
      </p:sp>
      <p:sp>
        <p:nvSpPr>
          <p:cNvPr id="4098" name="Content Placeholder 2"/>
          <p:cNvSpPr>
            <a:spLocks noGrp="1"/>
          </p:cNvSpPr>
          <p:nvPr>
            <p:ph idx="1"/>
          </p:nvPr>
        </p:nvSpPr>
        <p:spPr>
          <a:xfrm>
            <a:off x="468313" y="1381125"/>
            <a:ext cx="8229600" cy="4056063"/>
          </a:xfrm>
        </p:spPr>
        <p:txBody>
          <a:bodyPr>
            <a:normAutofit/>
          </a:bodyPr>
          <a:lstStyle/>
          <a:p>
            <a:pPr eaLnBrk="1" hangingPunct="1">
              <a:buFont typeface="Wingdings" charset="2"/>
              <a:buChar char="§"/>
            </a:pPr>
            <a:r>
              <a:rPr lang="en-GB" sz="2000" dirty="0">
                <a:latin typeface="Calibri" charset="0"/>
                <a:cs typeface="MS PGothic" charset="0"/>
              </a:rPr>
              <a:t>Why microservices?</a:t>
            </a:r>
          </a:p>
          <a:p>
            <a:pPr eaLnBrk="1" hangingPunct="1">
              <a:buFont typeface="Wingdings" charset="2"/>
              <a:buChar char="§"/>
            </a:pPr>
            <a:r>
              <a:rPr lang="en-GB" sz="2000" dirty="0" smtClean="0">
                <a:latin typeface="Calibri" charset="0"/>
                <a:cs typeface="MS PGothic" charset="0"/>
              </a:rPr>
              <a:t>What is microservices?</a:t>
            </a:r>
          </a:p>
          <a:p>
            <a:pPr eaLnBrk="1" hangingPunct="1">
              <a:buFont typeface="Wingdings" charset="2"/>
              <a:buChar char="§"/>
            </a:pPr>
            <a:r>
              <a:rPr lang="en-GB" sz="2000" dirty="0" smtClean="0">
                <a:latin typeface="Calibri" charset="0"/>
                <a:cs typeface="MS PGothic" charset="0"/>
              </a:rPr>
              <a:t>You will learn to say: “JSON in </a:t>
            </a:r>
            <a:r>
              <a:rPr lang="mr-IN" sz="2000" dirty="0" smtClean="0">
                <a:latin typeface="Calibri" charset="0"/>
                <a:cs typeface="MS PGothic" charset="0"/>
              </a:rPr>
              <a:t>–</a:t>
            </a:r>
            <a:r>
              <a:rPr lang="en-GB" sz="2000" dirty="0" smtClean="0">
                <a:latin typeface="Calibri" charset="0"/>
                <a:cs typeface="MS PGothic" charset="0"/>
              </a:rPr>
              <a:t> JSON out”</a:t>
            </a:r>
          </a:p>
          <a:p>
            <a:pPr eaLnBrk="1" hangingPunct="1">
              <a:buFont typeface="Wingdings" charset="2"/>
              <a:buChar char="§"/>
            </a:pPr>
            <a:r>
              <a:rPr lang="en-US" sz="2000" dirty="0">
                <a:latin typeface="Helvetica Neue"/>
                <a:cs typeface="Helvetica Neue"/>
              </a:rPr>
              <a:t>Live stuff !! </a:t>
            </a:r>
            <a:r>
              <a:rPr lang="en-US" sz="1600" dirty="0">
                <a:latin typeface="Helvetica Neue"/>
                <a:cs typeface="Helvetica Neue"/>
              </a:rPr>
              <a:t>( Hopefully </a:t>
            </a:r>
            <a:r>
              <a:rPr lang="mr-IN" sz="1600" dirty="0">
                <a:latin typeface="Helvetica Neue"/>
                <a:cs typeface="Helvetica Neue"/>
              </a:rPr>
              <a:t>–</a:t>
            </a:r>
            <a:r>
              <a:rPr lang="en-US" sz="1600" dirty="0">
                <a:latin typeface="Helvetica Neue"/>
                <a:cs typeface="Helvetica Neue"/>
              </a:rPr>
              <a:t> otherwise a short </a:t>
            </a:r>
            <a:r>
              <a:rPr lang="en-US" sz="1600" dirty="0" smtClean="0">
                <a:latin typeface="Helvetica Neue"/>
                <a:cs typeface="Helvetica Neue"/>
              </a:rPr>
              <a:t>presentation aka. a long coffee break  )  </a:t>
            </a:r>
            <a:endParaRPr lang="en-US" sz="1600" dirty="0">
              <a:latin typeface="Helvetica Neue"/>
              <a:cs typeface="Helvetica Neue"/>
            </a:endParaRPr>
          </a:p>
          <a:p>
            <a:pPr eaLnBrk="1" hangingPunct="1">
              <a:buFont typeface="Wingdings" charset="2"/>
              <a:buChar char="§"/>
            </a:pPr>
            <a:endParaRPr lang="en-GB" sz="1600" dirty="0" smtClean="0">
              <a:latin typeface="Calibri" charset="0"/>
              <a:cs typeface="MS PGothic" charset="0"/>
            </a:endParaRPr>
          </a:p>
          <a:p>
            <a:pPr lvl="1" eaLnBrk="1" hangingPunct="1">
              <a:buFont typeface="Wingdings" charset="2"/>
              <a:buChar char="§"/>
            </a:pPr>
            <a:r>
              <a:rPr lang="en-GB" sz="1600" dirty="0" smtClean="0">
                <a:latin typeface="Calibri" charset="0"/>
                <a:cs typeface="MS PGothic" charset="0"/>
              </a:rPr>
              <a:t>See </a:t>
            </a:r>
            <a:r>
              <a:rPr lang="en-GB" sz="1600" b="1" dirty="0" err="1" smtClean="0">
                <a:latin typeface="Calibri" charset="0"/>
                <a:cs typeface="MS PGothic" charset="0"/>
              </a:rPr>
              <a:t>node.js</a:t>
            </a:r>
            <a:r>
              <a:rPr lang="en-GB" sz="1600" dirty="0" smtClean="0">
                <a:latin typeface="Calibri" charset="0"/>
                <a:cs typeface="MS PGothic" charset="0"/>
              </a:rPr>
              <a:t> on IBMi </a:t>
            </a:r>
          </a:p>
          <a:p>
            <a:pPr lvl="1" eaLnBrk="1" hangingPunct="1">
              <a:buFont typeface="Wingdings" charset="2"/>
              <a:buChar char="§"/>
            </a:pPr>
            <a:r>
              <a:rPr lang="en-GB" sz="1600" dirty="0" smtClean="0">
                <a:latin typeface="Calibri" charset="0"/>
                <a:cs typeface="MS PGothic" charset="0"/>
              </a:rPr>
              <a:t>See </a:t>
            </a:r>
            <a:r>
              <a:rPr lang="en-GB" sz="1600" b="1" dirty="0" smtClean="0">
                <a:latin typeface="Calibri" charset="0"/>
                <a:cs typeface="MS PGothic" charset="0"/>
              </a:rPr>
              <a:t>git</a:t>
            </a:r>
            <a:r>
              <a:rPr lang="en-GB" sz="1600" dirty="0" smtClean="0">
                <a:latin typeface="Calibri" charset="0"/>
                <a:cs typeface="MS PGothic" charset="0"/>
              </a:rPr>
              <a:t> on </a:t>
            </a:r>
            <a:r>
              <a:rPr lang="en-GB" sz="1600" dirty="0" smtClean="0">
                <a:latin typeface="Calibri" charset="0"/>
                <a:cs typeface="MS PGothic" charset="0"/>
              </a:rPr>
              <a:t>IBMi</a:t>
            </a:r>
          </a:p>
          <a:p>
            <a:pPr lvl="1" eaLnBrk="1" hangingPunct="1">
              <a:buFont typeface="Wingdings" charset="2"/>
              <a:buChar char="§"/>
            </a:pPr>
            <a:r>
              <a:rPr lang="en-GB" sz="1600" dirty="0" smtClean="0">
                <a:latin typeface="Calibri" charset="0"/>
                <a:cs typeface="MS PGothic" charset="0"/>
              </a:rPr>
              <a:t>See </a:t>
            </a:r>
            <a:r>
              <a:rPr lang="en-GB" sz="1600" b="1" dirty="0" err="1" smtClean="0">
                <a:latin typeface="Calibri" charset="0"/>
                <a:cs typeface="MS PGothic" charset="0"/>
              </a:rPr>
              <a:t>ssh</a:t>
            </a:r>
            <a:r>
              <a:rPr lang="en-GB" sz="1600" b="1" dirty="0" smtClean="0">
                <a:latin typeface="Calibri" charset="0"/>
                <a:cs typeface="MS PGothic" charset="0"/>
              </a:rPr>
              <a:t> </a:t>
            </a:r>
            <a:r>
              <a:rPr lang="en-GB" sz="1600" dirty="0" smtClean="0">
                <a:latin typeface="Calibri" charset="0"/>
                <a:cs typeface="MS PGothic" charset="0"/>
              </a:rPr>
              <a:t>and</a:t>
            </a:r>
            <a:r>
              <a:rPr lang="en-GB" sz="1600" b="1" dirty="0" smtClean="0">
                <a:latin typeface="Calibri" charset="0"/>
                <a:cs typeface="MS PGothic" charset="0"/>
              </a:rPr>
              <a:t> bash</a:t>
            </a:r>
            <a:endParaRPr lang="en-GB" sz="1600" b="1" dirty="0" smtClean="0">
              <a:latin typeface="Calibri" charset="0"/>
              <a:cs typeface="MS PGothic" charset="0"/>
            </a:endParaRPr>
          </a:p>
          <a:p>
            <a:pPr lvl="1" eaLnBrk="1" hangingPunct="1">
              <a:buFont typeface="Wingdings" charset="2"/>
              <a:buChar char="§"/>
            </a:pPr>
            <a:r>
              <a:rPr lang="en-GB" sz="1600" dirty="0" smtClean="0">
                <a:latin typeface="Calibri" charset="0"/>
                <a:cs typeface="MS PGothic" charset="0"/>
              </a:rPr>
              <a:t>See </a:t>
            </a:r>
            <a:r>
              <a:rPr lang="en-GB" sz="1600" b="1" dirty="0" err="1" smtClean="0">
                <a:latin typeface="Calibri" charset="0"/>
                <a:cs typeface="MS PGothic" charset="0"/>
              </a:rPr>
              <a:t>seneca</a:t>
            </a:r>
            <a:r>
              <a:rPr lang="en-GB" sz="1600" dirty="0" smtClean="0">
                <a:latin typeface="Calibri" charset="0"/>
                <a:cs typeface="MS PGothic" charset="0"/>
              </a:rPr>
              <a:t> framework on </a:t>
            </a:r>
            <a:r>
              <a:rPr lang="en-GB" sz="1600" dirty="0" smtClean="0">
                <a:latin typeface="Calibri" charset="0"/>
                <a:cs typeface="MS PGothic" charset="0"/>
              </a:rPr>
              <a:t>IBMi</a:t>
            </a:r>
          </a:p>
          <a:p>
            <a:pPr lvl="1" eaLnBrk="1" hangingPunct="1">
              <a:buFont typeface="Wingdings" charset="2"/>
              <a:buChar char="§"/>
            </a:pPr>
            <a:r>
              <a:rPr lang="en-GB" sz="1600" dirty="0" smtClean="0">
                <a:latin typeface="Calibri" charset="0"/>
                <a:cs typeface="MS PGothic" charset="0"/>
              </a:rPr>
              <a:t>RPG microservice and </a:t>
            </a:r>
            <a:r>
              <a:rPr lang="en-GB" sz="1600" dirty="0" err="1" smtClean="0">
                <a:latin typeface="Calibri" charset="0"/>
                <a:cs typeface="MS PGothic" charset="0"/>
              </a:rPr>
              <a:t>ExtJS</a:t>
            </a:r>
            <a:endParaRPr lang="en-GB" sz="1600" dirty="0" smtClean="0">
              <a:latin typeface="Calibri" charset="0"/>
              <a:cs typeface="MS PGothic" charset="0"/>
            </a:endParaRPr>
          </a:p>
          <a:p>
            <a:pPr lvl="1" eaLnBrk="1" hangingPunct="1">
              <a:buFont typeface="Wingdings" charset="2"/>
              <a:buChar char="§"/>
            </a:pPr>
            <a:r>
              <a:rPr lang="en-GB" sz="1600" smtClean="0">
                <a:latin typeface="Calibri" charset="0"/>
                <a:cs typeface="MS PGothic" charset="0"/>
              </a:rPr>
              <a:t>RPG microservice </a:t>
            </a:r>
            <a:r>
              <a:rPr lang="en-GB" sz="1600" dirty="0" smtClean="0">
                <a:latin typeface="Calibri" charset="0"/>
                <a:cs typeface="MS PGothic" charset="0"/>
              </a:rPr>
              <a:t>talk to Watson </a:t>
            </a:r>
            <a:r>
              <a:rPr lang="en-GB" sz="1600" dirty="0" smtClean="0">
                <a:latin typeface="Calibri" charset="0"/>
                <a:cs typeface="MS PGothic" charset="0"/>
              </a:rPr>
              <a:t> </a:t>
            </a:r>
            <a:endParaRPr lang="en-GB" sz="1600" dirty="0" smtClean="0">
              <a:latin typeface="Calibri" charset="0"/>
              <a:cs typeface="MS PGothic" charset="0"/>
            </a:endParaRPr>
          </a:p>
          <a:p>
            <a:pPr eaLnBrk="1" hangingPunct="1"/>
            <a:endParaRPr lang="en-GB" dirty="0">
              <a:latin typeface="Calibri" charset="0"/>
            </a:endParaRPr>
          </a:p>
        </p:txBody>
      </p:sp>
      <p:pic>
        <p:nvPicPr>
          <p:cNvPr id="4099"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88127" y="3751263"/>
            <a:ext cx="2555875"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Microservice </a:t>
            </a:r>
            <a:r>
              <a:rPr lang="mr-IN" dirty="0" smtClean="0">
                <a:latin typeface="Calibri" charset="0"/>
              </a:rPr>
              <a:t>–</a:t>
            </a:r>
            <a:r>
              <a:rPr lang="da-DK" dirty="0" smtClean="0">
                <a:latin typeface="Calibri" charset="0"/>
              </a:rPr>
              <a:t> </a:t>
            </a:r>
            <a:r>
              <a:rPr lang="da-DK" dirty="0" err="1" smtClean="0">
                <a:latin typeface="Calibri" charset="0"/>
              </a:rPr>
              <a:t>how</a:t>
            </a:r>
            <a:r>
              <a:rPr lang="da-DK" dirty="0" smtClean="0">
                <a:latin typeface="Calibri" charset="0"/>
              </a:rPr>
              <a:t> it </a:t>
            </a:r>
            <a:r>
              <a:rPr lang="da-DK" dirty="0" err="1" smtClean="0">
                <a:latin typeface="Calibri" charset="0"/>
              </a:rPr>
              <a:t>works</a:t>
            </a:r>
            <a:endParaRPr lang="da-DK" dirty="0">
              <a:latin typeface="Calibri" charset="0"/>
            </a:endParaRPr>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Invoice</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Orders</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Left Arrow 39"/>
          <p:cNvSpPr/>
          <p:nvPr/>
        </p:nvSpPr>
        <p:spPr>
          <a:xfrm rot="5400000">
            <a:off x="6232188" y="2349440"/>
            <a:ext cx="792088"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8" name="Picture 37"/>
          <p:cNvPicPr>
            <a:picLocks noChangeAspect="1"/>
          </p:cNvPicPr>
          <p:nvPr/>
        </p:nvPicPr>
        <p:blipFill>
          <a:blip r:embed="rId2"/>
          <a:stretch>
            <a:fillRect/>
          </a:stretch>
        </p:blipFill>
        <p:spPr>
          <a:xfrm>
            <a:off x="6228184" y="625252"/>
            <a:ext cx="1112247" cy="1040231"/>
          </a:xfrm>
          <a:prstGeom prst="rect">
            <a:avLst/>
          </a:prstGeom>
        </p:spPr>
      </p:pic>
      <p:sp>
        <p:nvSpPr>
          <p:cNvPr id="41" name="Left Arrow 40"/>
          <p:cNvSpPr/>
          <p:nvPr/>
        </p:nvSpPr>
        <p:spPr>
          <a:xfrm rot="5400000">
            <a:off x="6439148" y="1566416"/>
            <a:ext cx="378169"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2" name="Picture 41"/>
          <p:cNvPicPr>
            <a:picLocks noChangeAspect="1"/>
          </p:cNvPicPr>
          <p:nvPr/>
        </p:nvPicPr>
        <p:blipFill>
          <a:blip r:embed="rId3"/>
          <a:stretch>
            <a:fillRect/>
          </a:stretch>
        </p:blipFill>
        <p:spPr>
          <a:xfrm>
            <a:off x="467544" y="1345332"/>
            <a:ext cx="3816424" cy="4269624"/>
          </a:xfrm>
          <a:prstGeom prst="rect">
            <a:avLst/>
          </a:prstGeom>
        </p:spPr>
      </p:pic>
    </p:spTree>
    <p:extLst>
      <p:ext uri="{BB962C8B-B14F-4D97-AF65-F5344CB8AC3E}">
        <p14:creationId xmlns:p14="http://schemas.microsoft.com/office/powerpoint/2010/main" val="32685475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endCondLst>
                                    <p:cond evt="onNext" delay="0">
                                      <p:tgtEl>
                                        <p:sldTgt/>
                                      </p:tgtEl>
                                    </p:cond>
                                  </p:endCondLst>
                                  <p:childTnLst>
                                    <p:anim calcmode="discrete" valueType="str">
                                      <p:cBhvr>
                                        <p:cTn id="6" dur="1000" fill="hold"/>
                                        <p:tgtEl>
                                          <p:spTgt spid="36"/>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468313" y="576263"/>
            <a:ext cx="8229600" cy="952500"/>
          </a:xfrm>
        </p:spPr>
        <p:txBody>
          <a:bodyPr/>
          <a:lstStyle/>
          <a:p>
            <a:pPr eaLnBrk="1" fontAlgn="auto" hangingPunct="1">
              <a:spcAft>
                <a:spcPts val="0"/>
              </a:spcAft>
              <a:defRPr/>
            </a:pPr>
            <a:r>
              <a:rPr lang="en-US" dirty="0" smtClean="0">
                <a:latin typeface="Calibri" charset="0"/>
              </a:rPr>
              <a:t>Why microservices?</a:t>
            </a:r>
            <a:endParaRPr lang="da-DK" dirty="0" smtClean="0">
              <a:solidFill>
                <a:schemeClr val="tx1">
                  <a:lumMod val="65000"/>
                  <a:lumOff val="35000"/>
                </a:schemeClr>
              </a:solidFill>
              <a:ea typeface="+mj-ea"/>
              <a:cs typeface="+mj-cs"/>
            </a:endParaRPr>
          </a:p>
        </p:txBody>
      </p:sp>
      <p:sp>
        <p:nvSpPr>
          <p:cNvPr id="4" name="Rectangle 3"/>
          <p:cNvSpPr/>
          <p:nvPr/>
        </p:nvSpPr>
        <p:spPr>
          <a:xfrm>
            <a:off x="395290" y="1597025"/>
            <a:ext cx="6626225" cy="4370427"/>
          </a:xfrm>
          <a:prstGeom prst="rect">
            <a:avLst/>
          </a:prstGeom>
        </p:spPr>
        <p:txBody>
          <a:bodyPr>
            <a:spAutoFit/>
          </a:bodyPr>
          <a:lstStyle/>
          <a:p>
            <a:pPr marL="571500" indent="-571500">
              <a:buFont typeface="Arial"/>
              <a:buChar char="•"/>
              <a:defRPr/>
            </a:pPr>
            <a:r>
              <a:rPr lang="en-US" sz="2000" dirty="0">
                <a:cs typeface="MS PGothic" charset="0"/>
              </a:rPr>
              <a:t>Run in any </a:t>
            </a:r>
            <a:r>
              <a:rPr lang="en-US" sz="2000" dirty="0" smtClean="0">
                <a:cs typeface="MS PGothic" charset="0"/>
              </a:rPr>
              <a:t>environment (On premises, Cloud..)  </a:t>
            </a:r>
            <a:endParaRPr lang="en-US" sz="2000" dirty="0">
              <a:cs typeface="MS PGothic" charset="0"/>
            </a:endParaRPr>
          </a:p>
          <a:p>
            <a:pPr marL="571500" indent="-571500">
              <a:buFont typeface="Arial"/>
              <a:buChar char="•"/>
              <a:defRPr/>
            </a:pPr>
            <a:r>
              <a:rPr lang="en-US" sz="2000" dirty="0">
                <a:cs typeface="MS PGothic" charset="0"/>
              </a:rPr>
              <a:t>JSON in, JSON out.</a:t>
            </a:r>
          </a:p>
          <a:p>
            <a:pPr marL="571500" indent="-571500">
              <a:buFont typeface="Arial"/>
              <a:buChar char="•"/>
              <a:defRPr/>
            </a:pPr>
            <a:r>
              <a:rPr lang="en-US" sz="2000" dirty="0">
                <a:cs typeface="MS PGothic" charset="0"/>
              </a:rPr>
              <a:t>Easy unit testing</a:t>
            </a:r>
          </a:p>
          <a:p>
            <a:pPr marL="571500" indent="-571500">
              <a:buFont typeface="Arial"/>
              <a:buChar char="•"/>
              <a:defRPr/>
            </a:pPr>
            <a:r>
              <a:rPr lang="en-US" sz="2000" dirty="0">
                <a:cs typeface="MS PGothic" charset="0"/>
              </a:rPr>
              <a:t>Graceful error handling.</a:t>
            </a:r>
          </a:p>
          <a:p>
            <a:pPr marL="571500" indent="-571500">
              <a:buFont typeface="Arial"/>
              <a:buChar char="•"/>
              <a:defRPr/>
            </a:pPr>
            <a:r>
              <a:rPr lang="en-US" sz="2000" dirty="0">
                <a:cs typeface="MS PGothic" charset="0"/>
              </a:rPr>
              <a:t>Can be written in any </a:t>
            </a:r>
            <a:r>
              <a:rPr lang="en-US" sz="2000" dirty="0" smtClean="0">
                <a:cs typeface="MS PGothic" charset="0"/>
              </a:rPr>
              <a:t>language</a:t>
            </a:r>
          </a:p>
          <a:p>
            <a:pPr marL="571500" indent="-571500">
              <a:buFont typeface="Arial"/>
              <a:buChar char="•"/>
              <a:defRPr/>
            </a:pPr>
            <a:r>
              <a:rPr lang="en-US" sz="2000" dirty="0" smtClean="0">
                <a:cs typeface="MS PGothic" charset="0"/>
              </a:rPr>
              <a:t>Better lifecycle. Easy to replace</a:t>
            </a:r>
            <a:endParaRPr lang="en-US" sz="2000" dirty="0">
              <a:cs typeface="MS PGothic" charset="0"/>
            </a:endParaRPr>
          </a:p>
          <a:p>
            <a:pPr marL="571500" indent="-571500">
              <a:buFont typeface="Arial"/>
              <a:buChar char="•"/>
              <a:defRPr/>
            </a:pPr>
            <a:r>
              <a:rPr lang="en-US" sz="2000" dirty="0">
                <a:cs typeface="MS PGothic" charset="0"/>
              </a:rPr>
              <a:t>Can be reused, called from an other application</a:t>
            </a:r>
          </a:p>
          <a:p>
            <a:pPr marL="571500" indent="-571500">
              <a:buFont typeface="Arial"/>
              <a:buChar char="•"/>
              <a:defRPr/>
            </a:pPr>
            <a:r>
              <a:rPr lang="en-US" sz="2000" dirty="0">
                <a:cs typeface="MS PGothic" charset="0"/>
              </a:rPr>
              <a:t>Don’t rely on HTTP – why not a </a:t>
            </a:r>
            <a:r>
              <a:rPr lang="en-US" sz="2000" dirty="0" err="1">
                <a:cs typeface="MS PGothic" charset="0"/>
              </a:rPr>
              <a:t>dataqueue</a:t>
            </a:r>
            <a:r>
              <a:rPr lang="en-US" sz="2000" dirty="0">
                <a:cs typeface="MS PGothic" charset="0"/>
              </a:rPr>
              <a:t>?</a:t>
            </a:r>
          </a:p>
          <a:p>
            <a:pPr marL="571500" indent="-571500">
              <a:buFont typeface="Arial"/>
              <a:buChar char="•"/>
              <a:defRPr/>
            </a:pPr>
            <a:r>
              <a:rPr lang="en-US" sz="2000" dirty="0">
                <a:cs typeface="MS PGothic" charset="0"/>
              </a:rPr>
              <a:t>Easy to </a:t>
            </a:r>
            <a:r>
              <a:rPr lang="en-US" sz="2000" dirty="0" smtClean="0">
                <a:cs typeface="MS PGothic" charset="0"/>
              </a:rPr>
              <a:t>debug and unit test</a:t>
            </a:r>
            <a:endParaRPr lang="en-US" sz="2000" dirty="0">
              <a:cs typeface="MS PGothic" charset="0"/>
            </a:endParaRPr>
          </a:p>
          <a:p>
            <a:pPr marL="571500" indent="-571500">
              <a:buFont typeface="Arial"/>
              <a:buChar char="•"/>
              <a:defRPr/>
            </a:pPr>
            <a:r>
              <a:rPr lang="en-US" sz="2000" dirty="0">
                <a:cs typeface="MS PGothic" charset="0"/>
              </a:rPr>
              <a:t>Easy to extend</a:t>
            </a:r>
          </a:p>
          <a:p>
            <a:pPr marL="571500" indent="-571500">
              <a:buFont typeface="Arial"/>
              <a:buChar char="•"/>
              <a:defRPr/>
            </a:pPr>
            <a:r>
              <a:rPr lang="en-US" sz="2000" dirty="0">
                <a:cs typeface="MS PGothic" charset="0"/>
              </a:rPr>
              <a:t>Require some kind of </a:t>
            </a:r>
            <a:r>
              <a:rPr lang="en-US" sz="2000" dirty="0" smtClean="0">
                <a:cs typeface="MS PGothic" charset="0"/>
              </a:rPr>
              <a:t>routing / security layer</a:t>
            </a:r>
          </a:p>
          <a:p>
            <a:pPr marL="571500" indent="-571500">
              <a:buFont typeface="Arial"/>
              <a:buChar char="•"/>
              <a:defRPr/>
            </a:pPr>
            <a:r>
              <a:rPr lang="en-US" sz="2000" dirty="0" smtClean="0">
                <a:cs typeface="MS PGothic" charset="0"/>
              </a:rPr>
              <a:t>This is what all the young ladies craves</a:t>
            </a:r>
            <a:endParaRPr lang="en-US" sz="2000" dirty="0">
              <a:cs typeface="MS PGothic" charset="0"/>
            </a:endParaRPr>
          </a:p>
          <a:p>
            <a:pPr marL="571500" indent="-571500">
              <a:buFont typeface="Arial"/>
              <a:buChar char="•"/>
              <a:defRPr/>
            </a:pPr>
            <a:endParaRPr lang="en-US" sz="2000" b="1" dirty="0">
              <a:cs typeface="MS PGothic" charset="0"/>
            </a:endParaRPr>
          </a:p>
          <a:p>
            <a:pPr>
              <a:defRPr/>
            </a:pPr>
            <a:endParaRPr lang="en-US" dirty="0">
              <a:cs typeface="MS PGothic" charset="0"/>
            </a:endParaRPr>
          </a:p>
        </p:txBody>
      </p:sp>
      <p:pic>
        <p:nvPicPr>
          <p:cNvPr id="1843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00790" y="1357313"/>
            <a:ext cx="2632075" cy="325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0770"/>
                                        </p:tgtEl>
                                        <p:attrNameLst>
                                          <p:attrName>style.visibility</p:attrName>
                                        </p:attrNameLst>
                                      </p:cBhvr>
                                      <p:to>
                                        <p:strVal val="visible"/>
                                      </p:to>
                                    </p:set>
                                    <p:animEffect transition="in" filter="fade">
                                      <p:cBhvr>
                                        <p:cTn id="7" dur="1000"/>
                                        <p:tgtEl>
                                          <p:spTgt spid="160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title"/>
          </p:nvPr>
        </p:nvSpPr>
        <p:spPr>
          <a:xfrm>
            <a:off x="323850" y="625475"/>
            <a:ext cx="8675688" cy="1403350"/>
          </a:xfrm>
        </p:spPr>
        <p:txBody>
          <a:bodyPr/>
          <a:lstStyle/>
          <a:p>
            <a:pPr eaLnBrk="1" hangingPunct="1"/>
            <a:r>
              <a:rPr lang="en-US" dirty="0">
                <a:solidFill>
                  <a:srgbClr val="259ADA"/>
                </a:solidFill>
                <a:latin typeface="Calibri" charset="0"/>
              </a:rPr>
              <a:t>The Stone Age didn’t end because we ran out of stones</a:t>
            </a:r>
            <a:r>
              <a:rPr lang="en-US" sz="3200" dirty="0">
                <a:solidFill>
                  <a:srgbClr val="259ADA"/>
                </a:solidFill>
                <a:latin typeface="Calibri" charset="0"/>
              </a:rPr>
              <a:t/>
            </a:r>
            <a:br>
              <a:rPr lang="en-US" sz="3200" dirty="0">
                <a:solidFill>
                  <a:srgbClr val="259ADA"/>
                </a:solidFill>
                <a:latin typeface="Calibri" charset="0"/>
              </a:rPr>
            </a:br>
            <a:endParaRPr lang="da-DK" sz="3200" dirty="0">
              <a:solidFill>
                <a:srgbClr val="259ADA"/>
              </a:solidFill>
              <a:latin typeface="Calibri" charset="0"/>
              <a:cs typeface="MS PGothic" charset="0"/>
            </a:endParaRPr>
          </a:p>
        </p:txBody>
      </p:sp>
      <p:pic>
        <p:nvPicPr>
          <p:cNvPr id="1126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88127" y="3751263"/>
            <a:ext cx="2555875"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468315" y="1489075"/>
            <a:ext cx="6767981" cy="2554545"/>
          </a:xfrm>
          <a:prstGeom prst="rect">
            <a:avLst/>
          </a:prstGeom>
          <a:noFill/>
        </p:spPr>
        <p:txBody>
          <a:bodyPr wrap="square">
            <a:spAutoFit/>
          </a:bodyPr>
          <a:lstStyle/>
          <a:p>
            <a:pPr marL="285750" indent="-285750">
              <a:buFont typeface="Arial"/>
              <a:buChar char="•"/>
              <a:defRPr/>
            </a:pPr>
            <a:endParaRPr lang="en-GB" sz="2000" dirty="0"/>
          </a:p>
          <a:p>
            <a:pPr marL="285750" indent="-285750">
              <a:buFont typeface="Arial"/>
              <a:buChar char="•"/>
              <a:defRPr/>
            </a:pPr>
            <a:r>
              <a:rPr lang="en-GB" sz="2000" dirty="0"/>
              <a:t>How can we reuse our RPG investments?</a:t>
            </a:r>
          </a:p>
          <a:p>
            <a:pPr marL="285750" indent="-285750">
              <a:buFont typeface="Arial"/>
              <a:buChar char="•"/>
              <a:defRPr/>
            </a:pPr>
            <a:r>
              <a:rPr lang="en-GB" sz="2000" dirty="0"/>
              <a:t>How can we embrace new technology:</a:t>
            </a:r>
          </a:p>
          <a:p>
            <a:pPr marL="742950" lvl="1" indent="-285750">
              <a:buFont typeface="Arial"/>
              <a:buChar char="•"/>
              <a:defRPr/>
            </a:pPr>
            <a:r>
              <a:rPr lang="en-GB" sz="2000" dirty="0" err="1"/>
              <a:t>Node.js</a:t>
            </a:r>
            <a:r>
              <a:rPr lang="en-GB" sz="2000" dirty="0"/>
              <a:t>, python, ruby, </a:t>
            </a:r>
            <a:r>
              <a:rPr lang="en-GB" sz="2000" dirty="0" smtClean="0"/>
              <a:t>JAVA, puff++, </a:t>
            </a:r>
            <a:r>
              <a:rPr lang="en-GB" sz="2000" dirty="0" err="1" smtClean="0"/>
              <a:t>gnuffy</a:t>
            </a:r>
            <a:r>
              <a:rPr lang="en-GB" sz="2000" dirty="0" smtClean="0"/>
              <a:t>, </a:t>
            </a:r>
            <a:r>
              <a:rPr lang="en-GB" sz="2000" dirty="0" err="1" smtClean="0"/>
              <a:t>blabla</a:t>
            </a:r>
            <a:r>
              <a:rPr lang="en-GB" sz="2000" dirty="0" smtClean="0"/>
              <a:t>#?</a:t>
            </a:r>
            <a:endParaRPr lang="en-GB" sz="2000" dirty="0"/>
          </a:p>
          <a:p>
            <a:pPr marL="285750" indent="-285750">
              <a:buFont typeface="Arial"/>
              <a:buChar char="•"/>
              <a:defRPr/>
            </a:pPr>
            <a:r>
              <a:rPr lang="en-GB" sz="2000" dirty="0" smtClean="0"/>
              <a:t>How can we scale </a:t>
            </a:r>
            <a:r>
              <a:rPr lang="en-GB" sz="2000" dirty="0"/>
              <a:t>up and scale out</a:t>
            </a:r>
          </a:p>
          <a:p>
            <a:pPr marL="742950" lvl="1" indent="-285750">
              <a:buFont typeface="Arial"/>
              <a:buChar char="•"/>
              <a:defRPr/>
            </a:pPr>
            <a:r>
              <a:rPr lang="en-GB" sz="2000" dirty="0" err="1"/>
              <a:t>Docker</a:t>
            </a:r>
            <a:r>
              <a:rPr lang="en-GB" sz="2000" dirty="0"/>
              <a:t>, cloud, </a:t>
            </a:r>
            <a:r>
              <a:rPr lang="en-GB" sz="2000" dirty="0" err="1"/>
              <a:t>bluemix</a:t>
            </a:r>
            <a:r>
              <a:rPr lang="en-GB" sz="2000" dirty="0"/>
              <a:t>?</a:t>
            </a:r>
          </a:p>
          <a:p>
            <a:pPr>
              <a:defRPr/>
            </a:pPr>
            <a:r>
              <a:rPr lang="en-GB" sz="2000" dirty="0"/>
              <a:t/>
            </a:r>
            <a:br>
              <a:rPr lang="en-GB" sz="2000" dirty="0"/>
            </a:br>
            <a:endParaRPr lang="en-US" sz="2000" dirty="0"/>
          </a:p>
        </p:txBody>
      </p:sp>
      <p:sp>
        <p:nvSpPr>
          <p:cNvPr id="3" name="Oval Callout 2"/>
          <p:cNvSpPr/>
          <p:nvPr/>
        </p:nvSpPr>
        <p:spPr>
          <a:xfrm>
            <a:off x="971600" y="1898576"/>
            <a:ext cx="8352928" cy="3816424"/>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400" dirty="0">
                <a:solidFill>
                  <a:schemeClr val="bg1"/>
                </a:solidFill>
              </a:rPr>
              <a:t>Convert to the metric system inch by inch:</a:t>
            </a:r>
          </a:p>
          <a:p>
            <a:r>
              <a:rPr lang="en-US" sz="4800" dirty="0">
                <a:solidFill>
                  <a:schemeClr val="bg1"/>
                </a:solidFill>
              </a:rPr>
              <a:t>Use microservices</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500"/>
                                        <p:tgtEl>
                                          <p:spTgt spid="4">
                                            <p:txEl>
                                              <p:pRg st="2" end="2"/>
                                            </p:txEl>
                                          </p:spTgt>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childTnLst>
                          </p:cTn>
                        </p:par>
                        <p:par>
                          <p:cTn id="20" fill="hold" nodeType="afterGroup">
                            <p:stCondLst>
                              <p:cond delay="2000"/>
                            </p:stCondLst>
                            <p:childTnLst>
                              <p:par>
                                <p:cTn id="21" presetID="10" presetClass="entr" presetSubtype="0" fill="hold" nodeType="after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fade">
                                      <p:cBhvr>
                                        <p:cTn id="23" dur="500"/>
                                        <p:tgtEl>
                                          <p:spTgt spid="4">
                                            <p:txEl>
                                              <p:pRg st="5" end="5"/>
                                            </p:txEl>
                                          </p:spTgt>
                                        </p:tgtEl>
                                      </p:cBhvr>
                                    </p:animEffect>
                                  </p:childTnLst>
                                </p:cTn>
                              </p:par>
                            </p:childTnLst>
                          </p:cTn>
                        </p:par>
                        <p:par>
                          <p:cTn id="24" fill="hold" nodeType="afterGroup">
                            <p:stCondLst>
                              <p:cond delay="2500"/>
                            </p:stCondLst>
                            <p:childTnLst>
                              <p:par>
                                <p:cTn id="25" presetID="10" presetClass="entr" presetSubtype="0" fill="hold" nodeType="after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5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bwMode="auto">
          <a:xfrm>
            <a:off x="468313" y="877888"/>
            <a:ext cx="78486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nchor="ctr">
            <a:normAutofit fontScale="75000" lnSpcReduction="20000"/>
          </a:bodyPr>
          <a:lstStyle>
            <a:lvl1pPr algn="l" rtl="0" eaLnBrk="0" fontAlgn="base" hangingPunct="0">
              <a:spcBef>
                <a:spcPct val="0"/>
              </a:spcBef>
              <a:spcAft>
                <a:spcPct val="0"/>
              </a:spcAft>
              <a:defRPr sz="2800" b="1" kern="1200">
                <a:solidFill>
                  <a:srgbClr val="60C1EF"/>
                </a:solidFill>
                <a:latin typeface="+mj-lt"/>
                <a:ea typeface="ＭＳ Ｐゴシック" charset="0"/>
                <a:cs typeface="ＭＳ Ｐゴシック" charset="0"/>
              </a:defRPr>
            </a:lvl1pPr>
            <a:lvl2pPr algn="l" rtl="0" eaLnBrk="0" fontAlgn="base" hangingPunct="0">
              <a:spcBef>
                <a:spcPct val="0"/>
              </a:spcBef>
              <a:spcAft>
                <a:spcPct val="0"/>
              </a:spcAft>
              <a:defRPr sz="2800" b="1">
                <a:solidFill>
                  <a:srgbClr val="60C1EF"/>
                </a:solidFill>
                <a:latin typeface="Calibri" charset="0"/>
                <a:ea typeface="ＭＳ Ｐゴシック" charset="0"/>
                <a:cs typeface="ＭＳ Ｐゴシック" charset="0"/>
              </a:defRPr>
            </a:lvl2pPr>
            <a:lvl3pPr algn="l" rtl="0" eaLnBrk="0" fontAlgn="base" hangingPunct="0">
              <a:spcBef>
                <a:spcPct val="0"/>
              </a:spcBef>
              <a:spcAft>
                <a:spcPct val="0"/>
              </a:spcAft>
              <a:defRPr sz="2800" b="1">
                <a:solidFill>
                  <a:srgbClr val="60C1EF"/>
                </a:solidFill>
                <a:latin typeface="Calibri" charset="0"/>
                <a:ea typeface="ＭＳ Ｐゴシック" charset="0"/>
                <a:cs typeface="ＭＳ Ｐゴシック" charset="0"/>
              </a:defRPr>
            </a:lvl3pPr>
            <a:lvl4pPr algn="l" rtl="0" eaLnBrk="0" fontAlgn="base" hangingPunct="0">
              <a:spcBef>
                <a:spcPct val="0"/>
              </a:spcBef>
              <a:spcAft>
                <a:spcPct val="0"/>
              </a:spcAft>
              <a:defRPr sz="2800" b="1">
                <a:solidFill>
                  <a:srgbClr val="60C1EF"/>
                </a:solidFill>
                <a:latin typeface="Calibri" charset="0"/>
                <a:ea typeface="ＭＳ Ｐゴシック" charset="0"/>
                <a:cs typeface="ＭＳ Ｐゴシック" charset="0"/>
              </a:defRPr>
            </a:lvl4pPr>
            <a:lvl5pPr algn="l" rtl="0" eaLnBrk="0" fontAlgn="base" hangingPunct="0">
              <a:spcBef>
                <a:spcPct val="0"/>
              </a:spcBef>
              <a:spcAft>
                <a:spcPct val="0"/>
              </a:spcAft>
              <a:defRPr sz="2800" b="1">
                <a:solidFill>
                  <a:srgbClr val="60C1EF"/>
                </a:solidFill>
                <a:latin typeface="Calibri" charset="0"/>
                <a:ea typeface="ＭＳ Ｐゴシック" charset="0"/>
                <a:cs typeface="ＭＳ Ｐゴシック" charset="0"/>
              </a:defRPr>
            </a:lvl5pPr>
            <a:lvl6pPr marL="457200" algn="l" rtl="0" fontAlgn="base">
              <a:spcBef>
                <a:spcPct val="0"/>
              </a:spcBef>
              <a:spcAft>
                <a:spcPct val="0"/>
              </a:spcAft>
              <a:defRPr sz="2800" b="1">
                <a:solidFill>
                  <a:srgbClr val="60C1EF"/>
                </a:solidFill>
                <a:latin typeface="Calibri" charset="0"/>
                <a:ea typeface="ＭＳ Ｐゴシック" charset="0"/>
                <a:cs typeface="ＭＳ Ｐゴシック" charset="0"/>
              </a:defRPr>
            </a:lvl6pPr>
            <a:lvl7pPr marL="914400" algn="l" rtl="0" fontAlgn="base">
              <a:spcBef>
                <a:spcPct val="0"/>
              </a:spcBef>
              <a:spcAft>
                <a:spcPct val="0"/>
              </a:spcAft>
              <a:defRPr sz="2800" b="1">
                <a:solidFill>
                  <a:srgbClr val="60C1EF"/>
                </a:solidFill>
                <a:latin typeface="Calibri" charset="0"/>
                <a:ea typeface="ＭＳ Ｐゴシック" charset="0"/>
                <a:cs typeface="ＭＳ Ｐゴシック" charset="0"/>
              </a:defRPr>
            </a:lvl7pPr>
            <a:lvl8pPr marL="1371600" algn="l" rtl="0" fontAlgn="base">
              <a:spcBef>
                <a:spcPct val="0"/>
              </a:spcBef>
              <a:spcAft>
                <a:spcPct val="0"/>
              </a:spcAft>
              <a:defRPr sz="2800" b="1">
                <a:solidFill>
                  <a:srgbClr val="60C1EF"/>
                </a:solidFill>
                <a:latin typeface="Calibri" charset="0"/>
                <a:ea typeface="ＭＳ Ｐゴシック" charset="0"/>
                <a:cs typeface="ＭＳ Ｐゴシック" charset="0"/>
              </a:defRPr>
            </a:lvl8pPr>
            <a:lvl9pPr marL="1828800" algn="l" rtl="0" fontAlgn="base">
              <a:spcBef>
                <a:spcPct val="0"/>
              </a:spcBef>
              <a:spcAft>
                <a:spcPct val="0"/>
              </a:spcAft>
              <a:defRPr sz="2800" b="1">
                <a:solidFill>
                  <a:srgbClr val="60C1EF"/>
                </a:solidFill>
                <a:latin typeface="Calibri" charset="0"/>
                <a:ea typeface="ＭＳ Ｐゴシック" charset="0"/>
                <a:cs typeface="ＭＳ Ｐゴシック" charset="0"/>
              </a:defRPr>
            </a:lvl9pPr>
          </a:lstStyle>
          <a:p>
            <a:pPr>
              <a:defRPr/>
            </a:pPr>
            <a:r>
              <a:rPr lang="en-CA" dirty="0" smtClean="0">
                <a:solidFill>
                  <a:srgbClr val="259ADA"/>
                </a:solidFill>
              </a:rPr>
              <a:t>Why? </a:t>
            </a:r>
            <a:endParaRPr lang="en-CA" dirty="0">
              <a:solidFill>
                <a:srgbClr val="259ADA"/>
              </a:solidFill>
            </a:endParaRPr>
          </a:p>
        </p:txBody>
      </p:sp>
      <p:sp>
        <p:nvSpPr>
          <p:cNvPr id="11" name="TextBox 10"/>
          <p:cNvSpPr txBox="1">
            <a:spLocks noChangeArrowheads="1"/>
          </p:cNvSpPr>
          <p:nvPr/>
        </p:nvSpPr>
        <p:spPr bwMode="auto">
          <a:xfrm>
            <a:off x="468315" y="1489075"/>
            <a:ext cx="60483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2000"/>
              <a:t>To invite all kind of web technology on board the IBMi:</a:t>
            </a:r>
            <a:endParaRPr lang="en-US" sz="200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3144838"/>
            <a:ext cx="17780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87902" y="3217863"/>
            <a:ext cx="2182813"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84438" y="4297363"/>
            <a:ext cx="10541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67402" y="2136775"/>
            <a:ext cx="11525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39752" y="2065338"/>
            <a:ext cx="19780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067177" y="2090738"/>
            <a:ext cx="792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435602" y="4297363"/>
            <a:ext cx="79216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6" name="Picture 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302500" y="4297363"/>
            <a:ext cx="1841500" cy="14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419475" y="3216276"/>
            <a:ext cx="865188"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nodeType="afterGroup">
                            <p:stCondLst>
                              <p:cond delay="500"/>
                            </p:stCondLst>
                            <p:childTnLst>
                              <p:par>
                                <p:cTn id="9" presetID="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ppt_x"/>
                                          </p:val>
                                        </p:tav>
                                        <p:tav tm="100000">
                                          <p:val>
                                            <p:strVal val="#ppt_x"/>
                                          </p:val>
                                        </p:tav>
                                      </p:tavLst>
                                    </p:anim>
                                    <p:anim calcmode="lin" valueType="num">
                                      <p:cBhvr additive="base">
                                        <p:cTn id="4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2289" name="Group 6"/>
          <p:cNvGrpSpPr>
            <a:grpSpLocks/>
          </p:cNvGrpSpPr>
          <p:nvPr/>
        </p:nvGrpSpPr>
        <p:grpSpPr bwMode="auto">
          <a:xfrm>
            <a:off x="19050" y="2497138"/>
            <a:ext cx="9107488" cy="1500187"/>
            <a:chOff x="107504" y="2996952"/>
            <a:chExt cx="8928992" cy="1800200"/>
          </a:xfrm>
        </p:grpSpPr>
        <p:sp>
          <p:nvSpPr>
            <p:cNvPr id="4" name="Rectangle 3"/>
            <p:cNvSpPr>
              <a:spLocks noChangeArrowheads="1"/>
            </p:cNvSpPr>
            <p:nvPr/>
          </p:nvSpPr>
          <p:spPr bwMode="auto">
            <a:xfrm>
              <a:off x="1063126" y="2996952"/>
              <a:ext cx="7028643" cy="1800200"/>
            </a:xfrm>
            <a:prstGeom prst="rect">
              <a:avLst/>
            </a:prstGeom>
            <a:solidFill>
              <a:srgbClr val="376092">
                <a:alpha val="63921"/>
              </a:srgbClr>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sp>
          <p:nvSpPr>
            <p:cNvPr id="5" name="Left-Right Arrow 4"/>
            <p:cNvSpPr>
              <a:spLocks noChangeArrowheads="1"/>
            </p:cNvSpPr>
            <p:nvPr/>
          </p:nvSpPr>
          <p:spPr bwMode="auto">
            <a:xfrm>
              <a:off x="107504" y="2996952"/>
              <a:ext cx="8928992" cy="1800200"/>
            </a:xfrm>
            <a:prstGeom prst="leftRightArrow">
              <a:avLst>
                <a:gd name="adj1" fmla="val 50000"/>
                <a:gd name="adj2" fmla="val 49990"/>
              </a:avLst>
            </a:prstGeom>
            <a:solidFill>
              <a:srgbClr val="95B3D7"/>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grpSp>
      <p:sp>
        <p:nvSpPr>
          <p:cNvPr id="10" name="Up-Down Arrow 9"/>
          <p:cNvSpPr>
            <a:spLocks noChangeArrowheads="1"/>
          </p:cNvSpPr>
          <p:nvPr/>
        </p:nvSpPr>
        <p:spPr bwMode="auto">
          <a:xfrm>
            <a:off x="1835152" y="2736850"/>
            <a:ext cx="1152525" cy="1020763"/>
          </a:xfrm>
          <a:prstGeom prst="upDownArrow">
            <a:avLst>
              <a:gd name="adj1" fmla="val 50000"/>
              <a:gd name="adj2" fmla="val 43733"/>
            </a:avLst>
          </a:prstGeom>
          <a:solidFill>
            <a:srgbClr val="DCE6F2"/>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CA" sz="1200" dirty="0"/>
              <a:t> </a:t>
            </a:r>
          </a:p>
          <a:p>
            <a:pPr>
              <a:lnSpc>
                <a:spcPct val="80000"/>
              </a:lnSpc>
              <a:defRPr/>
            </a:pPr>
            <a:r>
              <a:rPr lang="en-CA" sz="1400" dirty="0">
                <a:solidFill>
                  <a:schemeClr val="accent1">
                    <a:lumMod val="75000"/>
                  </a:schemeClr>
                </a:solidFill>
              </a:rPr>
              <a:t>REST</a:t>
            </a:r>
          </a:p>
        </p:txBody>
      </p:sp>
      <p:sp>
        <p:nvSpPr>
          <p:cNvPr id="13" name="Up-Down Arrow 12"/>
          <p:cNvSpPr>
            <a:spLocks noChangeArrowheads="1"/>
          </p:cNvSpPr>
          <p:nvPr/>
        </p:nvSpPr>
        <p:spPr bwMode="auto">
          <a:xfrm>
            <a:off x="6197602" y="2743200"/>
            <a:ext cx="1152525" cy="1020763"/>
          </a:xfrm>
          <a:prstGeom prst="upDownArrow">
            <a:avLst>
              <a:gd name="adj1" fmla="val 50000"/>
              <a:gd name="adj2" fmla="val 43733"/>
            </a:avLst>
          </a:prstGeom>
          <a:solidFill>
            <a:srgbClr val="DCE6F2"/>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defRPr/>
            </a:pPr>
            <a:r>
              <a:rPr lang="en-CA" sz="1200" dirty="0"/>
              <a:t> </a:t>
            </a:r>
          </a:p>
          <a:p>
            <a:pPr>
              <a:lnSpc>
                <a:spcPct val="90000"/>
              </a:lnSpc>
              <a:defRPr/>
            </a:pPr>
            <a:r>
              <a:rPr lang="en-CA" sz="1400" dirty="0">
                <a:solidFill>
                  <a:srgbClr val="376092"/>
                </a:solidFill>
              </a:rPr>
              <a:t>SOAP</a:t>
            </a:r>
          </a:p>
        </p:txBody>
      </p:sp>
      <p:sp>
        <p:nvSpPr>
          <p:cNvPr id="12292" name="TextBox 11"/>
          <p:cNvSpPr txBox="1">
            <a:spLocks noChangeArrowheads="1"/>
          </p:cNvSpPr>
          <p:nvPr/>
        </p:nvSpPr>
        <p:spPr bwMode="auto">
          <a:xfrm>
            <a:off x="2962275" y="3036889"/>
            <a:ext cx="38163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CA">
                <a:solidFill>
                  <a:srgbClr val="FFFFFF"/>
                </a:solidFill>
              </a:rPr>
              <a:t>Sitemule™ micro services</a:t>
            </a:r>
          </a:p>
        </p:txBody>
      </p:sp>
      <p:sp>
        <p:nvSpPr>
          <p:cNvPr id="18" name="Down Arrow 17"/>
          <p:cNvSpPr>
            <a:spLocks noChangeArrowheads="1"/>
          </p:cNvSpPr>
          <p:nvPr/>
        </p:nvSpPr>
        <p:spPr bwMode="auto">
          <a:xfrm>
            <a:off x="1547813" y="2378075"/>
            <a:ext cx="360362" cy="300038"/>
          </a:xfrm>
          <a:prstGeom prst="downArrow">
            <a:avLst>
              <a:gd name="adj1" fmla="val 50000"/>
              <a:gd name="adj2" fmla="val 49995"/>
            </a:avLst>
          </a:prstGeom>
          <a:solidFill>
            <a:srgbClr val="9BBB59"/>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grpSp>
        <p:nvGrpSpPr>
          <p:cNvPr id="12294" name="Group 15"/>
          <p:cNvGrpSpPr>
            <a:grpSpLocks/>
          </p:cNvGrpSpPr>
          <p:nvPr/>
        </p:nvGrpSpPr>
        <p:grpSpPr bwMode="auto">
          <a:xfrm>
            <a:off x="1116015" y="1417638"/>
            <a:ext cx="1152525" cy="1019175"/>
            <a:chOff x="1115216" y="1700808"/>
            <a:chExt cx="1152528" cy="1224136"/>
          </a:xfrm>
        </p:grpSpPr>
        <p:sp>
          <p:nvSpPr>
            <p:cNvPr id="14" name="Rounded Rectangle 13"/>
            <p:cNvSpPr>
              <a:spLocks noChangeArrowheads="1"/>
            </p:cNvSpPr>
            <p:nvPr/>
          </p:nvSpPr>
          <p:spPr bwMode="auto">
            <a:xfrm>
              <a:off x="1115216" y="1700808"/>
              <a:ext cx="1152528" cy="1224136"/>
            </a:xfrm>
            <a:prstGeom prst="roundRect">
              <a:avLst>
                <a:gd name="adj" fmla="val 16667"/>
              </a:avLst>
            </a:prstGeom>
            <a:solidFill>
              <a:srgbClr val="95B3D7"/>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CA" dirty="0"/>
            </a:p>
          </p:txBody>
        </p:sp>
        <p:sp>
          <p:nvSpPr>
            <p:cNvPr id="12374" name="TextBox 14"/>
            <p:cNvSpPr txBox="1">
              <a:spLocks noChangeArrowheads="1"/>
            </p:cNvSpPr>
            <p:nvPr/>
          </p:nvSpPr>
          <p:spPr bwMode="auto">
            <a:xfrm>
              <a:off x="1115216" y="2565618"/>
              <a:ext cx="1152128" cy="314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CA" sz="1100">
                  <a:solidFill>
                    <a:srgbClr val="FFFFFF"/>
                  </a:solidFill>
                </a:rPr>
                <a:t>Browser</a:t>
              </a:r>
            </a:p>
          </p:txBody>
        </p:sp>
      </p:grpSp>
      <p:grpSp>
        <p:nvGrpSpPr>
          <p:cNvPr id="12295" name="Group 20"/>
          <p:cNvGrpSpPr>
            <a:grpSpLocks/>
          </p:cNvGrpSpPr>
          <p:nvPr/>
        </p:nvGrpSpPr>
        <p:grpSpPr bwMode="auto">
          <a:xfrm>
            <a:off x="2555877" y="1417638"/>
            <a:ext cx="1152525" cy="1260475"/>
            <a:chOff x="1115514" y="1700808"/>
            <a:chExt cx="1152230" cy="1512168"/>
          </a:xfrm>
        </p:grpSpPr>
        <p:sp>
          <p:nvSpPr>
            <p:cNvPr id="22" name="Down Arrow 21"/>
            <p:cNvSpPr>
              <a:spLocks noChangeArrowheads="1"/>
            </p:cNvSpPr>
            <p:nvPr/>
          </p:nvSpPr>
          <p:spPr bwMode="auto">
            <a:xfrm>
              <a:off x="1547203" y="2853026"/>
              <a:ext cx="360271" cy="359950"/>
            </a:xfrm>
            <a:prstGeom prst="downArrow">
              <a:avLst>
                <a:gd name="adj1" fmla="val 50000"/>
                <a:gd name="adj2" fmla="val 50000"/>
              </a:avLst>
            </a:prstGeom>
            <a:solidFill>
              <a:srgbClr val="9BBB59"/>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grpSp>
          <p:nvGrpSpPr>
            <p:cNvPr id="12370" name="Group 22"/>
            <p:cNvGrpSpPr>
              <a:grpSpLocks/>
            </p:cNvGrpSpPr>
            <p:nvPr/>
          </p:nvGrpSpPr>
          <p:grpSpPr bwMode="auto">
            <a:xfrm>
              <a:off x="1115514" y="1700808"/>
              <a:ext cx="1152230" cy="1294837"/>
              <a:chOff x="1115514" y="1700808"/>
              <a:chExt cx="1152230" cy="1294837"/>
            </a:xfrm>
          </p:grpSpPr>
          <p:sp>
            <p:nvSpPr>
              <p:cNvPr id="24" name="Rounded Rectangle 23"/>
              <p:cNvSpPr>
                <a:spLocks noChangeArrowheads="1"/>
              </p:cNvSpPr>
              <p:nvPr/>
            </p:nvSpPr>
            <p:spPr bwMode="auto">
              <a:xfrm>
                <a:off x="1115514" y="1700808"/>
                <a:ext cx="1152230" cy="1224589"/>
              </a:xfrm>
              <a:prstGeom prst="roundRect">
                <a:avLst>
                  <a:gd name="adj" fmla="val 16667"/>
                </a:avLst>
              </a:prstGeom>
              <a:solidFill>
                <a:srgbClr val="95B3D7"/>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CA" dirty="0"/>
              </a:p>
            </p:txBody>
          </p:sp>
          <p:sp>
            <p:nvSpPr>
              <p:cNvPr id="12372" name="TextBox 24"/>
              <p:cNvSpPr txBox="1">
                <a:spLocks noChangeArrowheads="1"/>
              </p:cNvSpPr>
              <p:nvPr/>
            </p:nvSpPr>
            <p:spPr bwMode="auto">
              <a:xfrm>
                <a:off x="1115514" y="2478718"/>
                <a:ext cx="1152128" cy="516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CA" sz="1100">
                    <a:solidFill>
                      <a:srgbClr val="FFFFFF"/>
                    </a:solidFill>
                  </a:rPr>
                  <a:t>Tablet Smartphone</a:t>
                </a:r>
              </a:p>
            </p:txBody>
          </p:sp>
        </p:grpSp>
      </p:grpSp>
      <p:grpSp>
        <p:nvGrpSpPr>
          <p:cNvPr id="12296" name="Group 25"/>
          <p:cNvGrpSpPr>
            <a:grpSpLocks/>
          </p:cNvGrpSpPr>
          <p:nvPr/>
        </p:nvGrpSpPr>
        <p:grpSpPr bwMode="auto">
          <a:xfrm>
            <a:off x="3995740" y="1417638"/>
            <a:ext cx="1152525" cy="1260475"/>
            <a:chOff x="1115616" y="1700808"/>
            <a:chExt cx="1152323" cy="1512168"/>
          </a:xfrm>
        </p:grpSpPr>
        <p:sp>
          <p:nvSpPr>
            <p:cNvPr id="27" name="Down Arrow 26"/>
            <p:cNvSpPr>
              <a:spLocks noChangeArrowheads="1"/>
            </p:cNvSpPr>
            <p:nvPr/>
          </p:nvSpPr>
          <p:spPr bwMode="auto">
            <a:xfrm>
              <a:off x="1547340" y="2853026"/>
              <a:ext cx="360299" cy="359950"/>
            </a:xfrm>
            <a:prstGeom prst="downArrow">
              <a:avLst>
                <a:gd name="adj1" fmla="val 50000"/>
                <a:gd name="adj2" fmla="val 50000"/>
              </a:avLst>
            </a:prstGeom>
            <a:solidFill>
              <a:srgbClr val="9BBB59"/>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grpSp>
          <p:nvGrpSpPr>
            <p:cNvPr id="12366" name="Group 27"/>
            <p:cNvGrpSpPr>
              <a:grpSpLocks/>
            </p:cNvGrpSpPr>
            <p:nvPr/>
          </p:nvGrpSpPr>
          <p:grpSpPr bwMode="auto">
            <a:xfrm>
              <a:off x="1115616" y="1700808"/>
              <a:ext cx="1152323" cy="1294837"/>
              <a:chOff x="1115616" y="1700808"/>
              <a:chExt cx="1152323" cy="1294837"/>
            </a:xfrm>
          </p:grpSpPr>
          <p:sp>
            <p:nvSpPr>
              <p:cNvPr id="29" name="Rounded Rectangle 28"/>
              <p:cNvSpPr>
                <a:spLocks noChangeArrowheads="1"/>
              </p:cNvSpPr>
              <p:nvPr/>
            </p:nvSpPr>
            <p:spPr bwMode="auto">
              <a:xfrm>
                <a:off x="1115616" y="1700808"/>
                <a:ext cx="1152323" cy="1224589"/>
              </a:xfrm>
              <a:prstGeom prst="roundRect">
                <a:avLst>
                  <a:gd name="adj" fmla="val 16667"/>
                </a:avLst>
              </a:prstGeom>
              <a:solidFill>
                <a:srgbClr val="95B3D7"/>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CA" dirty="0"/>
              </a:p>
            </p:txBody>
          </p:sp>
          <p:sp>
            <p:nvSpPr>
              <p:cNvPr id="12368" name="TextBox 29"/>
              <p:cNvSpPr txBox="1">
                <a:spLocks noChangeArrowheads="1"/>
              </p:cNvSpPr>
              <p:nvPr/>
            </p:nvSpPr>
            <p:spPr bwMode="auto">
              <a:xfrm>
                <a:off x="1115811" y="2478718"/>
                <a:ext cx="1152128" cy="516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CA" sz="1100">
                    <a:solidFill>
                      <a:srgbClr val="FFFFFF"/>
                    </a:solidFill>
                  </a:rPr>
                  <a:t>Partner</a:t>
                </a:r>
              </a:p>
              <a:p>
                <a:pPr algn="ctr" eaLnBrk="1" hangingPunct="1"/>
                <a:r>
                  <a:rPr lang="en-CA" sz="1100">
                    <a:solidFill>
                      <a:srgbClr val="FFFFFF"/>
                    </a:solidFill>
                  </a:rPr>
                  <a:t>B2B</a:t>
                </a:r>
              </a:p>
            </p:txBody>
          </p:sp>
        </p:grpSp>
      </p:grpSp>
      <p:grpSp>
        <p:nvGrpSpPr>
          <p:cNvPr id="12297" name="Group 30"/>
          <p:cNvGrpSpPr>
            <a:grpSpLocks/>
          </p:cNvGrpSpPr>
          <p:nvPr/>
        </p:nvGrpSpPr>
        <p:grpSpPr bwMode="auto">
          <a:xfrm>
            <a:off x="5435602" y="1417638"/>
            <a:ext cx="1152525" cy="1260475"/>
            <a:chOff x="1115616" y="1700808"/>
            <a:chExt cx="1152621" cy="1512168"/>
          </a:xfrm>
        </p:grpSpPr>
        <p:sp>
          <p:nvSpPr>
            <p:cNvPr id="32" name="Down Arrow 31"/>
            <p:cNvSpPr>
              <a:spLocks noChangeArrowheads="1"/>
            </p:cNvSpPr>
            <p:nvPr/>
          </p:nvSpPr>
          <p:spPr bwMode="auto">
            <a:xfrm>
              <a:off x="1547452" y="2853026"/>
              <a:ext cx="360393" cy="359950"/>
            </a:xfrm>
            <a:prstGeom prst="downArrow">
              <a:avLst>
                <a:gd name="adj1" fmla="val 50000"/>
                <a:gd name="adj2" fmla="val 50000"/>
              </a:avLst>
            </a:prstGeom>
            <a:solidFill>
              <a:srgbClr val="9BBB59"/>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grpSp>
          <p:nvGrpSpPr>
            <p:cNvPr id="12362" name="Group 32"/>
            <p:cNvGrpSpPr>
              <a:grpSpLocks/>
            </p:cNvGrpSpPr>
            <p:nvPr/>
          </p:nvGrpSpPr>
          <p:grpSpPr bwMode="auto">
            <a:xfrm>
              <a:off x="1115616" y="1700808"/>
              <a:ext cx="1152621" cy="1294837"/>
              <a:chOff x="1115616" y="1700808"/>
              <a:chExt cx="1152621" cy="1294837"/>
            </a:xfrm>
          </p:grpSpPr>
          <p:sp>
            <p:nvSpPr>
              <p:cNvPr id="34" name="Rounded Rectangle 33"/>
              <p:cNvSpPr>
                <a:spLocks noChangeArrowheads="1"/>
              </p:cNvSpPr>
              <p:nvPr/>
            </p:nvSpPr>
            <p:spPr bwMode="auto">
              <a:xfrm>
                <a:off x="1115616" y="1700808"/>
                <a:ext cx="1152621" cy="1224589"/>
              </a:xfrm>
              <a:prstGeom prst="roundRect">
                <a:avLst>
                  <a:gd name="adj" fmla="val 16667"/>
                </a:avLst>
              </a:prstGeom>
              <a:solidFill>
                <a:srgbClr val="95B3D7"/>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CA" dirty="0"/>
              </a:p>
            </p:txBody>
          </p:sp>
          <p:sp>
            <p:nvSpPr>
              <p:cNvPr id="12364" name="TextBox 34"/>
              <p:cNvSpPr txBox="1">
                <a:spLocks noChangeArrowheads="1"/>
              </p:cNvSpPr>
              <p:nvPr/>
            </p:nvSpPr>
            <p:spPr bwMode="auto">
              <a:xfrm>
                <a:off x="1116109" y="2478718"/>
                <a:ext cx="1152128" cy="516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CA" sz="1100">
                    <a:solidFill>
                      <a:srgbClr val="FFFFFF"/>
                    </a:solidFill>
                  </a:rPr>
                  <a:t>Applications: </a:t>
                </a:r>
              </a:p>
              <a:p>
                <a:pPr algn="ctr" eaLnBrk="1" hangingPunct="1"/>
                <a:r>
                  <a:rPr lang="en-CA" sz="1100">
                    <a:solidFill>
                      <a:srgbClr val="FFFFFF"/>
                    </a:solidFill>
                  </a:rPr>
                  <a:t>C#/java</a:t>
                </a:r>
              </a:p>
            </p:txBody>
          </p:sp>
        </p:grpSp>
      </p:grpSp>
      <p:grpSp>
        <p:nvGrpSpPr>
          <p:cNvPr id="12298" name="Group 35"/>
          <p:cNvGrpSpPr>
            <a:grpSpLocks/>
          </p:cNvGrpSpPr>
          <p:nvPr/>
        </p:nvGrpSpPr>
        <p:grpSpPr bwMode="auto">
          <a:xfrm>
            <a:off x="6875465" y="1417638"/>
            <a:ext cx="1152525" cy="1260475"/>
            <a:chOff x="1115616" y="1700808"/>
            <a:chExt cx="1152918" cy="1512168"/>
          </a:xfrm>
        </p:grpSpPr>
        <p:sp>
          <p:nvSpPr>
            <p:cNvPr id="37" name="Down Arrow 36"/>
            <p:cNvSpPr>
              <a:spLocks noChangeArrowheads="1"/>
            </p:cNvSpPr>
            <p:nvPr/>
          </p:nvSpPr>
          <p:spPr bwMode="auto">
            <a:xfrm>
              <a:off x="1547563" y="2853026"/>
              <a:ext cx="360485" cy="359950"/>
            </a:xfrm>
            <a:prstGeom prst="downArrow">
              <a:avLst>
                <a:gd name="adj1" fmla="val 50000"/>
                <a:gd name="adj2" fmla="val 50000"/>
              </a:avLst>
            </a:prstGeom>
            <a:solidFill>
              <a:srgbClr val="9BBB59"/>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grpSp>
          <p:nvGrpSpPr>
            <p:cNvPr id="12358" name="Group 37"/>
            <p:cNvGrpSpPr>
              <a:grpSpLocks/>
            </p:cNvGrpSpPr>
            <p:nvPr/>
          </p:nvGrpSpPr>
          <p:grpSpPr bwMode="auto">
            <a:xfrm>
              <a:off x="1115616" y="1700808"/>
              <a:ext cx="1152918" cy="1294837"/>
              <a:chOff x="1115616" y="1700808"/>
              <a:chExt cx="1152918" cy="1294837"/>
            </a:xfrm>
          </p:grpSpPr>
          <p:sp>
            <p:nvSpPr>
              <p:cNvPr id="39" name="Rounded Rectangle 38"/>
              <p:cNvSpPr>
                <a:spLocks noChangeArrowheads="1"/>
              </p:cNvSpPr>
              <p:nvPr/>
            </p:nvSpPr>
            <p:spPr bwMode="auto">
              <a:xfrm>
                <a:off x="1115616" y="1700808"/>
                <a:ext cx="1152918" cy="1224589"/>
              </a:xfrm>
              <a:prstGeom prst="roundRect">
                <a:avLst>
                  <a:gd name="adj" fmla="val 16667"/>
                </a:avLst>
              </a:prstGeom>
              <a:solidFill>
                <a:srgbClr val="95B3D7"/>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CA" dirty="0"/>
              </a:p>
            </p:txBody>
          </p:sp>
          <p:sp>
            <p:nvSpPr>
              <p:cNvPr id="12360" name="TextBox 39"/>
              <p:cNvSpPr txBox="1">
                <a:spLocks noChangeArrowheads="1"/>
              </p:cNvSpPr>
              <p:nvPr/>
            </p:nvSpPr>
            <p:spPr bwMode="auto">
              <a:xfrm>
                <a:off x="1116406" y="2478718"/>
                <a:ext cx="1152128" cy="516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CA" sz="1100">
                    <a:solidFill>
                      <a:srgbClr val="FFFFFF"/>
                    </a:solidFill>
                  </a:rPr>
                  <a:t>Data Provider</a:t>
                </a:r>
              </a:p>
              <a:p>
                <a:pPr algn="ctr" eaLnBrk="1" hangingPunct="1"/>
                <a:r>
                  <a:rPr lang="en-CA" sz="1100">
                    <a:solidFill>
                      <a:srgbClr val="FFFFFF"/>
                    </a:solidFill>
                  </a:rPr>
                  <a:t>(Service)</a:t>
                </a:r>
              </a:p>
            </p:txBody>
          </p:sp>
        </p:grpSp>
      </p:grpSp>
      <p:grpSp>
        <p:nvGrpSpPr>
          <p:cNvPr id="12299" name="Gruppe 5"/>
          <p:cNvGrpSpPr>
            <a:grpSpLocks/>
          </p:cNvGrpSpPr>
          <p:nvPr/>
        </p:nvGrpSpPr>
        <p:grpSpPr bwMode="auto">
          <a:xfrm>
            <a:off x="1849440" y="3917951"/>
            <a:ext cx="719137" cy="1220789"/>
            <a:chOff x="1849438" y="4700547"/>
            <a:chExt cx="719137" cy="1465304"/>
          </a:xfrm>
        </p:grpSpPr>
        <p:grpSp>
          <p:nvGrpSpPr>
            <p:cNvPr id="12353" name="Group 53"/>
            <p:cNvGrpSpPr>
              <a:grpSpLocks/>
            </p:cNvGrpSpPr>
            <p:nvPr/>
          </p:nvGrpSpPr>
          <p:grpSpPr bwMode="auto">
            <a:xfrm>
              <a:off x="1849438" y="4940637"/>
              <a:ext cx="719137" cy="1225214"/>
              <a:chOff x="1115616" y="1700827"/>
              <a:chExt cx="1152128" cy="1224117"/>
            </a:xfrm>
          </p:grpSpPr>
          <p:sp>
            <p:nvSpPr>
              <p:cNvPr id="56" name="Rounded Rectangle 55"/>
              <p:cNvSpPr>
                <a:spLocks noChangeArrowheads="1"/>
              </p:cNvSpPr>
              <p:nvPr/>
            </p:nvSpPr>
            <p:spPr bwMode="auto">
              <a:xfrm>
                <a:off x="1115616" y="1700827"/>
                <a:ext cx="1152128" cy="1224117"/>
              </a:xfrm>
              <a:prstGeom prst="roundRect">
                <a:avLst>
                  <a:gd name="adj" fmla="val 16667"/>
                </a:avLst>
              </a:prstGeom>
              <a:solidFill>
                <a:srgbClr val="95B3D7"/>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CA" dirty="0"/>
              </a:p>
            </p:txBody>
          </p:sp>
          <p:sp>
            <p:nvSpPr>
              <p:cNvPr id="12356" name="TextBox 56"/>
              <p:cNvSpPr txBox="1">
                <a:spLocks noChangeArrowheads="1"/>
              </p:cNvSpPr>
              <p:nvPr/>
            </p:nvSpPr>
            <p:spPr bwMode="auto">
              <a:xfrm>
                <a:off x="1115616" y="1916832"/>
                <a:ext cx="1152128" cy="313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CA" sz="1100">
                    <a:solidFill>
                      <a:srgbClr val="FFFFFF"/>
                    </a:solidFill>
                  </a:rPr>
                  <a:t>IceCap</a:t>
                </a:r>
              </a:p>
            </p:txBody>
          </p:sp>
        </p:grpSp>
        <p:sp>
          <p:nvSpPr>
            <p:cNvPr id="55" name="Down Arrow 54"/>
            <p:cNvSpPr>
              <a:spLocks noChangeArrowheads="1"/>
            </p:cNvSpPr>
            <p:nvPr/>
          </p:nvSpPr>
          <p:spPr bwMode="auto">
            <a:xfrm>
              <a:off x="2047875" y="4700547"/>
              <a:ext cx="360363" cy="360133"/>
            </a:xfrm>
            <a:prstGeom prst="downArrow">
              <a:avLst>
                <a:gd name="adj1" fmla="val 50000"/>
                <a:gd name="adj2" fmla="val 49999"/>
              </a:avLst>
            </a:prstGeom>
            <a:solidFill>
              <a:srgbClr val="9BBB59"/>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grpSp>
      <p:grpSp>
        <p:nvGrpSpPr>
          <p:cNvPr id="12300" name="Gruppe 2"/>
          <p:cNvGrpSpPr>
            <a:grpSpLocks/>
          </p:cNvGrpSpPr>
          <p:nvPr/>
        </p:nvGrpSpPr>
        <p:grpSpPr bwMode="auto">
          <a:xfrm>
            <a:off x="1019175" y="3917951"/>
            <a:ext cx="719138" cy="1220789"/>
            <a:chOff x="1019175" y="4700547"/>
            <a:chExt cx="719138" cy="1465304"/>
          </a:xfrm>
        </p:grpSpPr>
        <p:grpSp>
          <p:nvGrpSpPr>
            <p:cNvPr id="12349" name="Group 47"/>
            <p:cNvGrpSpPr>
              <a:grpSpLocks/>
            </p:cNvGrpSpPr>
            <p:nvPr/>
          </p:nvGrpSpPr>
          <p:grpSpPr bwMode="auto">
            <a:xfrm>
              <a:off x="1019175" y="4940637"/>
              <a:ext cx="719138" cy="1225214"/>
              <a:chOff x="1115616" y="1700827"/>
              <a:chExt cx="1152128" cy="1224117"/>
            </a:xfrm>
          </p:grpSpPr>
          <p:sp>
            <p:nvSpPr>
              <p:cNvPr id="49" name="Rounded Rectangle 48"/>
              <p:cNvSpPr>
                <a:spLocks noChangeArrowheads="1"/>
              </p:cNvSpPr>
              <p:nvPr/>
            </p:nvSpPr>
            <p:spPr bwMode="auto">
              <a:xfrm>
                <a:off x="1115616" y="1700827"/>
                <a:ext cx="1152128" cy="1224117"/>
              </a:xfrm>
              <a:prstGeom prst="roundRect">
                <a:avLst>
                  <a:gd name="adj" fmla="val 16667"/>
                </a:avLst>
              </a:prstGeom>
              <a:solidFill>
                <a:srgbClr val="95B3D7"/>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CA" dirty="0"/>
              </a:p>
            </p:txBody>
          </p:sp>
          <p:sp>
            <p:nvSpPr>
              <p:cNvPr id="12352" name="TextBox 49"/>
              <p:cNvSpPr txBox="1">
                <a:spLocks noChangeArrowheads="1"/>
              </p:cNvSpPr>
              <p:nvPr/>
            </p:nvSpPr>
            <p:spPr bwMode="auto">
              <a:xfrm>
                <a:off x="1115616" y="1916832"/>
                <a:ext cx="1152128" cy="313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CA" sz="1100">
                    <a:solidFill>
                      <a:srgbClr val="FFFFFF"/>
                    </a:solidFill>
                  </a:rPr>
                  <a:t>IceBreak</a:t>
                </a:r>
              </a:p>
            </p:txBody>
          </p:sp>
        </p:grpSp>
        <p:sp>
          <p:nvSpPr>
            <p:cNvPr id="47" name="Down Arrow 46"/>
            <p:cNvSpPr>
              <a:spLocks noChangeArrowheads="1"/>
            </p:cNvSpPr>
            <p:nvPr/>
          </p:nvSpPr>
          <p:spPr bwMode="auto">
            <a:xfrm>
              <a:off x="1217613" y="4700547"/>
              <a:ext cx="360362" cy="360133"/>
            </a:xfrm>
            <a:prstGeom prst="downArrow">
              <a:avLst>
                <a:gd name="adj1" fmla="val 50000"/>
                <a:gd name="adj2" fmla="val 49999"/>
              </a:avLst>
            </a:prstGeom>
            <a:solidFill>
              <a:srgbClr val="9BBB59"/>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grpSp>
      <p:grpSp>
        <p:nvGrpSpPr>
          <p:cNvPr id="12301" name="Gruppe 6"/>
          <p:cNvGrpSpPr>
            <a:grpSpLocks/>
          </p:cNvGrpSpPr>
          <p:nvPr/>
        </p:nvGrpSpPr>
        <p:grpSpPr bwMode="auto">
          <a:xfrm>
            <a:off x="2657477" y="3922713"/>
            <a:ext cx="720725" cy="1216025"/>
            <a:chOff x="2657475" y="4706586"/>
            <a:chExt cx="720725" cy="1459266"/>
          </a:xfrm>
        </p:grpSpPr>
        <p:grpSp>
          <p:nvGrpSpPr>
            <p:cNvPr id="12345" name="Group 58"/>
            <p:cNvGrpSpPr>
              <a:grpSpLocks/>
            </p:cNvGrpSpPr>
            <p:nvPr/>
          </p:nvGrpSpPr>
          <p:grpSpPr bwMode="auto">
            <a:xfrm>
              <a:off x="2657475" y="4940906"/>
              <a:ext cx="720725" cy="1224946"/>
              <a:chOff x="1115616" y="1701095"/>
              <a:chExt cx="1152128" cy="1223849"/>
            </a:xfrm>
          </p:grpSpPr>
          <p:sp>
            <p:nvSpPr>
              <p:cNvPr id="61" name="Rounded Rectangle 60"/>
              <p:cNvSpPr>
                <a:spLocks noChangeArrowheads="1"/>
              </p:cNvSpPr>
              <p:nvPr/>
            </p:nvSpPr>
            <p:spPr bwMode="auto">
              <a:xfrm>
                <a:off x="1115616" y="1701095"/>
                <a:ext cx="1152128" cy="1223849"/>
              </a:xfrm>
              <a:prstGeom prst="roundRect">
                <a:avLst>
                  <a:gd name="adj" fmla="val 16667"/>
                </a:avLst>
              </a:prstGeom>
              <a:solidFill>
                <a:srgbClr val="95B3D7"/>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CA" dirty="0"/>
              </a:p>
            </p:txBody>
          </p:sp>
          <p:sp>
            <p:nvSpPr>
              <p:cNvPr id="12348" name="TextBox 61"/>
              <p:cNvSpPr txBox="1">
                <a:spLocks noChangeArrowheads="1"/>
              </p:cNvSpPr>
              <p:nvPr/>
            </p:nvSpPr>
            <p:spPr bwMode="auto">
              <a:xfrm>
                <a:off x="1115616" y="1916833"/>
                <a:ext cx="1152128" cy="516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CA" sz="1100">
                    <a:solidFill>
                      <a:srgbClr val="FFFFFF"/>
                    </a:solidFill>
                  </a:rPr>
                  <a:t>Ninja</a:t>
                </a:r>
              </a:p>
              <a:p>
                <a:pPr eaLnBrk="1" hangingPunct="1"/>
                <a:r>
                  <a:rPr lang="en-CA" sz="1100">
                    <a:solidFill>
                      <a:srgbClr val="FFFFFF"/>
                    </a:solidFill>
                  </a:rPr>
                  <a:t>DB</a:t>
                </a:r>
              </a:p>
            </p:txBody>
          </p:sp>
        </p:grpSp>
        <p:sp>
          <p:nvSpPr>
            <p:cNvPr id="60" name="Down Arrow 59"/>
            <p:cNvSpPr>
              <a:spLocks noChangeArrowheads="1"/>
            </p:cNvSpPr>
            <p:nvPr/>
          </p:nvSpPr>
          <p:spPr bwMode="auto">
            <a:xfrm>
              <a:off x="2857500" y="4706586"/>
              <a:ext cx="360363" cy="360053"/>
            </a:xfrm>
            <a:prstGeom prst="downArrow">
              <a:avLst>
                <a:gd name="adj1" fmla="val 50000"/>
                <a:gd name="adj2" fmla="val 50000"/>
              </a:avLst>
            </a:prstGeom>
            <a:solidFill>
              <a:srgbClr val="9BBB59"/>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grpSp>
      <p:grpSp>
        <p:nvGrpSpPr>
          <p:cNvPr id="12302" name="Gruppe 7"/>
          <p:cNvGrpSpPr>
            <a:grpSpLocks/>
          </p:cNvGrpSpPr>
          <p:nvPr/>
        </p:nvGrpSpPr>
        <p:grpSpPr bwMode="auto">
          <a:xfrm>
            <a:off x="3459165" y="3922713"/>
            <a:ext cx="719137" cy="1216025"/>
            <a:chOff x="3459163" y="4706586"/>
            <a:chExt cx="719137" cy="1459266"/>
          </a:xfrm>
        </p:grpSpPr>
        <p:grpSp>
          <p:nvGrpSpPr>
            <p:cNvPr id="12341" name="Group 63"/>
            <p:cNvGrpSpPr>
              <a:grpSpLocks/>
            </p:cNvGrpSpPr>
            <p:nvPr/>
          </p:nvGrpSpPr>
          <p:grpSpPr bwMode="auto">
            <a:xfrm>
              <a:off x="3459163" y="4940906"/>
              <a:ext cx="719137" cy="1224946"/>
              <a:chOff x="1115616" y="1701095"/>
              <a:chExt cx="1152128" cy="1223849"/>
            </a:xfrm>
          </p:grpSpPr>
          <p:sp>
            <p:nvSpPr>
              <p:cNvPr id="66" name="Rounded Rectangle 65"/>
              <p:cNvSpPr>
                <a:spLocks noChangeArrowheads="1"/>
              </p:cNvSpPr>
              <p:nvPr/>
            </p:nvSpPr>
            <p:spPr bwMode="auto">
              <a:xfrm>
                <a:off x="1115616" y="1701095"/>
                <a:ext cx="1152128" cy="1223849"/>
              </a:xfrm>
              <a:prstGeom prst="roundRect">
                <a:avLst>
                  <a:gd name="adj" fmla="val 16667"/>
                </a:avLst>
              </a:prstGeom>
              <a:solidFill>
                <a:srgbClr val="95B3D7"/>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CA" dirty="0"/>
              </a:p>
            </p:txBody>
          </p:sp>
          <p:sp>
            <p:nvSpPr>
              <p:cNvPr id="12344" name="TextBox 66"/>
              <p:cNvSpPr txBox="1">
                <a:spLocks noChangeArrowheads="1"/>
              </p:cNvSpPr>
              <p:nvPr/>
            </p:nvSpPr>
            <p:spPr bwMode="auto">
              <a:xfrm>
                <a:off x="1115616" y="1916833"/>
                <a:ext cx="1152128" cy="313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CA" sz="1100">
                    <a:solidFill>
                      <a:srgbClr val="FFFFFF"/>
                    </a:solidFill>
                  </a:rPr>
                  <a:t>Node.js</a:t>
                </a:r>
              </a:p>
            </p:txBody>
          </p:sp>
        </p:grpSp>
        <p:sp>
          <p:nvSpPr>
            <p:cNvPr id="65" name="Down Arrow 64"/>
            <p:cNvSpPr>
              <a:spLocks noChangeArrowheads="1"/>
            </p:cNvSpPr>
            <p:nvPr/>
          </p:nvSpPr>
          <p:spPr bwMode="auto">
            <a:xfrm>
              <a:off x="3657600" y="4706586"/>
              <a:ext cx="360363" cy="360053"/>
            </a:xfrm>
            <a:prstGeom prst="downArrow">
              <a:avLst>
                <a:gd name="adj1" fmla="val 50000"/>
                <a:gd name="adj2" fmla="val 49999"/>
              </a:avLst>
            </a:prstGeom>
            <a:solidFill>
              <a:srgbClr val="9BBB59"/>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grpSp>
      <p:grpSp>
        <p:nvGrpSpPr>
          <p:cNvPr id="12303" name="Gruppe 8"/>
          <p:cNvGrpSpPr>
            <a:grpSpLocks/>
          </p:cNvGrpSpPr>
          <p:nvPr/>
        </p:nvGrpSpPr>
        <p:grpSpPr bwMode="auto">
          <a:xfrm>
            <a:off x="4259265" y="3922713"/>
            <a:ext cx="719137" cy="1216025"/>
            <a:chOff x="4259263" y="4706586"/>
            <a:chExt cx="719137" cy="1459266"/>
          </a:xfrm>
        </p:grpSpPr>
        <p:grpSp>
          <p:nvGrpSpPr>
            <p:cNvPr id="12337" name="Group 73"/>
            <p:cNvGrpSpPr>
              <a:grpSpLocks/>
            </p:cNvGrpSpPr>
            <p:nvPr/>
          </p:nvGrpSpPr>
          <p:grpSpPr bwMode="auto">
            <a:xfrm>
              <a:off x="4259263" y="4940906"/>
              <a:ext cx="719137" cy="1224946"/>
              <a:chOff x="1115616" y="1701095"/>
              <a:chExt cx="1152128" cy="1223849"/>
            </a:xfrm>
          </p:grpSpPr>
          <p:sp>
            <p:nvSpPr>
              <p:cNvPr id="76" name="Rounded Rectangle 75"/>
              <p:cNvSpPr>
                <a:spLocks noChangeArrowheads="1"/>
              </p:cNvSpPr>
              <p:nvPr/>
            </p:nvSpPr>
            <p:spPr bwMode="auto">
              <a:xfrm>
                <a:off x="1115616" y="1701095"/>
                <a:ext cx="1152128" cy="1223849"/>
              </a:xfrm>
              <a:prstGeom prst="roundRect">
                <a:avLst>
                  <a:gd name="adj" fmla="val 16667"/>
                </a:avLst>
              </a:prstGeom>
              <a:solidFill>
                <a:srgbClr val="95B3D7"/>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CA" dirty="0"/>
              </a:p>
            </p:txBody>
          </p:sp>
          <p:sp>
            <p:nvSpPr>
              <p:cNvPr id="12340" name="TextBox 76"/>
              <p:cNvSpPr txBox="1">
                <a:spLocks noChangeArrowheads="1"/>
              </p:cNvSpPr>
              <p:nvPr/>
            </p:nvSpPr>
            <p:spPr bwMode="auto">
              <a:xfrm>
                <a:off x="1115616" y="1916833"/>
                <a:ext cx="1152128" cy="516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CA" sz="1100">
                    <a:solidFill>
                      <a:srgbClr val="FFFFFF"/>
                    </a:solidFill>
                  </a:rPr>
                  <a:t>Spring-boot/JPA</a:t>
                </a:r>
              </a:p>
            </p:txBody>
          </p:sp>
        </p:grpSp>
        <p:sp>
          <p:nvSpPr>
            <p:cNvPr id="75" name="Down Arrow 74"/>
            <p:cNvSpPr>
              <a:spLocks noChangeArrowheads="1"/>
            </p:cNvSpPr>
            <p:nvPr/>
          </p:nvSpPr>
          <p:spPr bwMode="auto">
            <a:xfrm>
              <a:off x="4457700" y="4706586"/>
              <a:ext cx="360363" cy="360053"/>
            </a:xfrm>
            <a:prstGeom prst="downArrow">
              <a:avLst>
                <a:gd name="adj1" fmla="val 50000"/>
                <a:gd name="adj2" fmla="val 49999"/>
              </a:avLst>
            </a:prstGeom>
            <a:solidFill>
              <a:srgbClr val="9BBB59"/>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grpSp>
      <p:pic>
        <p:nvPicPr>
          <p:cNvPr id="12304" name="Picture 92" descr="C:\Users\mho\AppData\Local\Temp\SNAGHTML291b130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2" y="1609725"/>
            <a:ext cx="5762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5" name="Picture 94" descr="C:\Users\mho\AppData\Local\Temp\SNAGHTML291bb2b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5763" y="1597026"/>
            <a:ext cx="41751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6" name="Picture 96" descr="C:\Users\mho\AppData\Local\Temp\SNAGHTML291c860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8477" y="1597026"/>
            <a:ext cx="55086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7" name="Picture 98" descr="C:\Users\mho\AppData\Local\Temp\SNAGHTML291d24c4.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80075" y="1597025"/>
            <a:ext cx="647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8" name="Picture 100" descr="C:\Users\mho\AppData\Local\Temp\SNAGHTML291db01c.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4550" y="1627188"/>
            <a:ext cx="527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9" name="Titel 1"/>
          <p:cNvSpPr>
            <a:spLocks noGrp="1"/>
          </p:cNvSpPr>
          <p:nvPr>
            <p:ph type="title"/>
          </p:nvPr>
        </p:nvSpPr>
        <p:spPr>
          <a:xfrm>
            <a:off x="468315" y="877888"/>
            <a:ext cx="8207375" cy="358775"/>
          </a:xfrm>
        </p:spPr>
        <p:txBody>
          <a:bodyPr/>
          <a:lstStyle/>
          <a:p>
            <a:pPr eaLnBrk="1" hangingPunct="1"/>
            <a:r>
              <a:rPr lang="en-US">
                <a:solidFill>
                  <a:srgbClr val="259ADA"/>
                </a:solidFill>
                <a:latin typeface="Calibri" charset="0"/>
                <a:cs typeface="MS PGothic" charset="0"/>
              </a:rPr>
              <a:t>Microservice architecture</a:t>
            </a:r>
          </a:p>
        </p:txBody>
      </p:sp>
      <p:grpSp>
        <p:nvGrpSpPr>
          <p:cNvPr id="12310" name="Group 83"/>
          <p:cNvGrpSpPr>
            <a:grpSpLocks/>
          </p:cNvGrpSpPr>
          <p:nvPr/>
        </p:nvGrpSpPr>
        <p:grpSpPr bwMode="auto">
          <a:xfrm>
            <a:off x="5076825" y="4418013"/>
            <a:ext cx="719138" cy="720725"/>
            <a:chOff x="1331640" y="4725144"/>
            <a:chExt cx="720080" cy="1440154"/>
          </a:xfrm>
        </p:grpSpPr>
        <p:grpSp>
          <p:nvGrpSpPr>
            <p:cNvPr id="12333" name="Group 84"/>
            <p:cNvGrpSpPr>
              <a:grpSpLocks/>
            </p:cNvGrpSpPr>
            <p:nvPr/>
          </p:nvGrpSpPr>
          <p:grpSpPr bwMode="auto">
            <a:xfrm>
              <a:off x="1331640" y="4940850"/>
              <a:ext cx="720080" cy="1224448"/>
              <a:chOff x="1115616" y="1700495"/>
              <a:chExt cx="1152128" cy="1224449"/>
            </a:xfrm>
          </p:grpSpPr>
          <p:sp>
            <p:nvSpPr>
              <p:cNvPr id="87" name="Rounded Rectangle 86"/>
              <p:cNvSpPr>
                <a:spLocks noChangeArrowheads="1"/>
              </p:cNvSpPr>
              <p:nvPr/>
            </p:nvSpPr>
            <p:spPr bwMode="auto">
              <a:xfrm>
                <a:off x="1115616" y="1700495"/>
                <a:ext cx="1152128" cy="1224449"/>
              </a:xfrm>
              <a:prstGeom prst="roundRect">
                <a:avLst>
                  <a:gd name="adj" fmla="val 16667"/>
                </a:avLst>
              </a:prstGeom>
              <a:solidFill>
                <a:srgbClr val="95B3D7"/>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CA" dirty="0"/>
              </a:p>
            </p:txBody>
          </p:sp>
          <p:sp>
            <p:nvSpPr>
              <p:cNvPr id="12336" name="TextBox 87"/>
              <p:cNvSpPr txBox="1">
                <a:spLocks noChangeArrowheads="1"/>
              </p:cNvSpPr>
              <p:nvPr/>
            </p:nvSpPr>
            <p:spPr bwMode="auto">
              <a:xfrm>
                <a:off x="1115616" y="1916832"/>
                <a:ext cx="1152128" cy="52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CA" sz="1100">
                    <a:solidFill>
                      <a:srgbClr val="FFFFFF"/>
                    </a:solidFill>
                  </a:rPr>
                  <a:t>Python</a:t>
                </a:r>
              </a:p>
            </p:txBody>
          </p:sp>
        </p:grpSp>
        <p:sp>
          <p:nvSpPr>
            <p:cNvPr id="86" name="Down Arrow 85"/>
            <p:cNvSpPr>
              <a:spLocks noChangeArrowheads="1"/>
            </p:cNvSpPr>
            <p:nvPr/>
          </p:nvSpPr>
          <p:spPr bwMode="auto">
            <a:xfrm>
              <a:off x="1530338" y="4725144"/>
              <a:ext cx="360834" cy="358451"/>
            </a:xfrm>
            <a:prstGeom prst="downArrow">
              <a:avLst>
                <a:gd name="adj1" fmla="val 50000"/>
                <a:gd name="adj2" fmla="val 50000"/>
              </a:avLst>
            </a:prstGeom>
            <a:solidFill>
              <a:srgbClr val="9BBB59"/>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grpSp>
      <p:grpSp>
        <p:nvGrpSpPr>
          <p:cNvPr id="12311" name="Group 88"/>
          <p:cNvGrpSpPr>
            <a:grpSpLocks/>
          </p:cNvGrpSpPr>
          <p:nvPr/>
        </p:nvGrpSpPr>
        <p:grpSpPr bwMode="auto">
          <a:xfrm>
            <a:off x="5867402" y="4418013"/>
            <a:ext cx="720725" cy="720725"/>
            <a:chOff x="1331640" y="4725144"/>
            <a:chExt cx="720080" cy="1440160"/>
          </a:xfrm>
        </p:grpSpPr>
        <p:grpSp>
          <p:nvGrpSpPr>
            <p:cNvPr id="12329" name="Group 89"/>
            <p:cNvGrpSpPr>
              <a:grpSpLocks/>
            </p:cNvGrpSpPr>
            <p:nvPr/>
          </p:nvGrpSpPr>
          <p:grpSpPr bwMode="auto">
            <a:xfrm>
              <a:off x="1331640" y="4940850"/>
              <a:ext cx="720080" cy="1224454"/>
              <a:chOff x="1115616" y="1700490"/>
              <a:chExt cx="1152128" cy="1224454"/>
            </a:xfrm>
          </p:grpSpPr>
          <p:sp>
            <p:nvSpPr>
              <p:cNvPr id="92" name="Rounded Rectangle 91"/>
              <p:cNvSpPr>
                <a:spLocks noChangeArrowheads="1"/>
              </p:cNvSpPr>
              <p:nvPr/>
            </p:nvSpPr>
            <p:spPr bwMode="auto">
              <a:xfrm>
                <a:off x="1115616" y="1700490"/>
                <a:ext cx="1152128" cy="1224454"/>
              </a:xfrm>
              <a:prstGeom prst="roundRect">
                <a:avLst>
                  <a:gd name="adj" fmla="val 16667"/>
                </a:avLst>
              </a:prstGeom>
              <a:solidFill>
                <a:srgbClr val="95B3D7"/>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CA" dirty="0"/>
              </a:p>
            </p:txBody>
          </p:sp>
          <p:sp>
            <p:nvSpPr>
              <p:cNvPr id="12332" name="TextBox 92"/>
              <p:cNvSpPr txBox="1">
                <a:spLocks noChangeArrowheads="1"/>
              </p:cNvSpPr>
              <p:nvPr/>
            </p:nvSpPr>
            <p:spPr bwMode="auto">
              <a:xfrm>
                <a:off x="1115616" y="1916828"/>
                <a:ext cx="1152128" cy="86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CA" sz="1100">
                    <a:solidFill>
                      <a:srgbClr val="FFFFFF"/>
                    </a:solidFill>
                  </a:rPr>
                  <a:t>Ruby</a:t>
                </a:r>
              </a:p>
              <a:p>
                <a:pPr eaLnBrk="1" hangingPunct="1"/>
                <a:r>
                  <a:rPr lang="en-CA" sz="1100">
                    <a:solidFill>
                      <a:srgbClr val="FFFFFF"/>
                    </a:solidFill>
                  </a:rPr>
                  <a:t>Rails</a:t>
                </a:r>
              </a:p>
            </p:txBody>
          </p:sp>
        </p:grpSp>
        <p:sp>
          <p:nvSpPr>
            <p:cNvPr id="91" name="Down Arrow 90"/>
            <p:cNvSpPr>
              <a:spLocks noChangeArrowheads="1"/>
            </p:cNvSpPr>
            <p:nvPr/>
          </p:nvSpPr>
          <p:spPr bwMode="auto">
            <a:xfrm>
              <a:off x="1531486" y="4725144"/>
              <a:ext cx="360040" cy="358453"/>
            </a:xfrm>
            <a:prstGeom prst="downArrow">
              <a:avLst>
                <a:gd name="adj1" fmla="val 50000"/>
                <a:gd name="adj2" fmla="val 50000"/>
              </a:avLst>
            </a:prstGeom>
            <a:solidFill>
              <a:srgbClr val="9BBB59"/>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grpSp>
      <p:grpSp>
        <p:nvGrpSpPr>
          <p:cNvPr id="12312" name="Group 93"/>
          <p:cNvGrpSpPr>
            <a:grpSpLocks/>
          </p:cNvGrpSpPr>
          <p:nvPr/>
        </p:nvGrpSpPr>
        <p:grpSpPr bwMode="auto">
          <a:xfrm>
            <a:off x="6659565" y="4418013"/>
            <a:ext cx="720725" cy="720725"/>
            <a:chOff x="1331640" y="4725144"/>
            <a:chExt cx="720080" cy="1440160"/>
          </a:xfrm>
        </p:grpSpPr>
        <p:grpSp>
          <p:nvGrpSpPr>
            <p:cNvPr id="12325" name="Group 94"/>
            <p:cNvGrpSpPr>
              <a:grpSpLocks/>
            </p:cNvGrpSpPr>
            <p:nvPr/>
          </p:nvGrpSpPr>
          <p:grpSpPr bwMode="auto">
            <a:xfrm>
              <a:off x="1331640" y="4940850"/>
              <a:ext cx="720080" cy="1224454"/>
              <a:chOff x="1115616" y="1700490"/>
              <a:chExt cx="1152128" cy="1224454"/>
            </a:xfrm>
          </p:grpSpPr>
          <p:sp>
            <p:nvSpPr>
              <p:cNvPr id="97" name="Rounded Rectangle 96"/>
              <p:cNvSpPr>
                <a:spLocks noChangeArrowheads="1"/>
              </p:cNvSpPr>
              <p:nvPr/>
            </p:nvSpPr>
            <p:spPr bwMode="auto">
              <a:xfrm>
                <a:off x="1115616" y="1700490"/>
                <a:ext cx="1152128" cy="1224454"/>
              </a:xfrm>
              <a:prstGeom prst="roundRect">
                <a:avLst>
                  <a:gd name="adj" fmla="val 16667"/>
                </a:avLst>
              </a:prstGeom>
              <a:solidFill>
                <a:srgbClr val="95B3D7"/>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CA" dirty="0"/>
              </a:p>
            </p:txBody>
          </p:sp>
          <p:sp>
            <p:nvSpPr>
              <p:cNvPr id="12328" name="TextBox 97"/>
              <p:cNvSpPr txBox="1">
                <a:spLocks noChangeArrowheads="1"/>
              </p:cNvSpPr>
              <p:nvPr/>
            </p:nvSpPr>
            <p:spPr bwMode="auto">
              <a:xfrm>
                <a:off x="1115616" y="1916828"/>
                <a:ext cx="1152128" cy="522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CA" sz="1100">
                    <a:solidFill>
                      <a:srgbClr val="FFFFFF"/>
                    </a:solidFill>
                  </a:rPr>
                  <a:t>PHP</a:t>
                </a:r>
              </a:p>
            </p:txBody>
          </p:sp>
        </p:grpSp>
        <p:sp>
          <p:nvSpPr>
            <p:cNvPr id="96" name="Down Arrow 95"/>
            <p:cNvSpPr>
              <a:spLocks noChangeArrowheads="1"/>
            </p:cNvSpPr>
            <p:nvPr/>
          </p:nvSpPr>
          <p:spPr bwMode="auto">
            <a:xfrm>
              <a:off x="1531486" y="4725144"/>
              <a:ext cx="360040" cy="358453"/>
            </a:xfrm>
            <a:prstGeom prst="downArrow">
              <a:avLst>
                <a:gd name="adj1" fmla="val 50000"/>
                <a:gd name="adj2" fmla="val 50000"/>
              </a:avLst>
            </a:prstGeom>
            <a:solidFill>
              <a:srgbClr val="9BBB59"/>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grpSp>
      <p:grpSp>
        <p:nvGrpSpPr>
          <p:cNvPr id="12313" name="Group 98"/>
          <p:cNvGrpSpPr>
            <a:grpSpLocks/>
          </p:cNvGrpSpPr>
          <p:nvPr/>
        </p:nvGrpSpPr>
        <p:grpSpPr bwMode="auto">
          <a:xfrm>
            <a:off x="7451727" y="4418013"/>
            <a:ext cx="720725" cy="720725"/>
            <a:chOff x="1331640" y="4725144"/>
            <a:chExt cx="720080" cy="1440160"/>
          </a:xfrm>
        </p:grpSpPr>
        <p:grpSp>
          <p:nvGrpSpPr>
            <p:cNvPr id="12321" name="Group 99"/>
            <p:cNvGrpSpPr>
              <a:grpSpLocks/>
            </p:cNvGrpSpPr>
            <p:nvPr/>
          </p:nvGrpSpPr>
          <p:grpSpPr bwMode="auto">
            <a:xfrm>
              <a:off x="1331640" y="4940850"/>
              <a:ext cx="720080" cy="1224454"/>
              <a:chOff x="1115616" y="1700490"/>
              <a:chExt cx="1152128" cy="1224454"/>
            </a:xfrm>
          </p:grpSpPr>
          <p:sp>
            <p:nvSpPr>
              <p:cNvPr id="102" name="Rounded Rectangle 101"/>
              <p:cNvSpPr>
                <a:spLocks noChangeArrowheads="1"/>
              </p:cNvSpPr>
              <p:nvPr/>
            </p:nvSpPr>
            <p:spPr bwMode="auto">
              <a:xfrm>
                <a:off x="1115616" y="1700490"/>
                <a:ext cx="1152128" cy="1224454"/>
              </a:xfrm>
              <a:prstGeom prst="roundRect">
                <a:avLst>
                  <a:gd name="adj" fmla="val 16667"/>
                </a:avLst>
              </a:prstGeom>
              <a:solidFill>
                <a:srgbClr val="95B3D7"/>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CA" dirty="0"/>
              </a:p>
            </p:txBody>
          </p:sp>
          <p:sp>
            <p:nvSpPr>
              <p:cNvPr id="12324" name="TextBox 102"/>
              <p:cNvSpPr txBox="1">
                <a:spLocks noChangeArrowheads="1"/>
              </p:cNvSpPr>
              <p:nvPr/>
            </p:nvSpPr>
            <p:spPr bwMode="auto">
              <a:xfrm>
                <a:off x="1115616" y="1916828"/>
                <a:ext cx="1152128" cy="522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CA" sz="1100">
                    <a:solidFill>
                      <a:srgbClr val="FFFFFF"/>
                    </a:solidFill>
                  </a:rPr>
                  <a:t>CGI</a:t>
                </a:r>
              </a:p>
            </p:txBody>
          </p:sp>
        </p:grpSp>
        <p:sp>
          <p:nvSpPr>
            <p:cNvPr id="101" name="Down Arrow 100"/>
            <p:cNvSpPr>
              <a:spLocks noChangeArrowheads="1"/>
            </p:cNvSpPr>
            <p:nvPr/>
          </p:nvSpPr>
          <p:spPr bwMode="auto">
            <a:xfrm>
              <a:off x="1531486" y="4725144"/>
              <a:ext cx="360040" cy="358453"/>
            </a:xfrm>
            <a:prstGeom prst="downArrow">
              <a:avLst>
                <a:gd name="adj1" fmla="val 50000"/>
                <a:gd name="adj2" fmla="val 50000"/>
              </a:avLst>
            </a:prstGeom>
            <a:solidFill>
              <a:srgbClr val="9BBB59"/>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grpSp>
      <p:sp>
        <p:nvSpPr>
          <p:cNvPr id="52" name="Round Same Side Corner Rectangle 51"/>
          <p:cNvSpPr>
            <a:spLocks/>
          </p:cNvSpPr>
          <p:nvPr/>
        </p:nvSpPr>
        <p:spPr bwMode="auto">
          <a:xfrm>
            <a:off x="5076825" y="4132263"/>
            <a:ext cx="3024188" cy="300037"/>
          </a:xfrm>
          <a:custGeom>
            <a:avLst/>
            <a:gdLst>
              <a:gd name="T0" fmla="*/ 60005 w 3024336"/>
              <a:gd name="T1" fmla="*/ 0 h 360040"/>
              <a:gd name="T2" fmla="*/ 2964183 w 3024336"/>
              <a:gd name="T3" fmla="*/ 0 h 360040"/>
              <a:gd name="T4" fmla="*/ 3024188 w 3024336"/>
              <a:gd name="T5" fmla="*/ 60062 h 360040"/>
              <a:gd name="T6" fmla="*/ 3024188 w 3024336"/>
              <a:gd name="T7" fmla="*/ 360362 h 360040"/>
              <a:gd name="T8" fmla="*/ 3024188 w 3024336"/>
              <a:gd name="T9" fmla="*/ 360362 h 360040"/>
              <a:gd name="T10" fmla="*/ 0 w 3024336"/>
              <a:gd name="T11" fmla="*/ 360362 h 360040"/>
              <a:gd name="T12" fmla="*/ 0 w 3024336"/>
              <a:gd name="T13" fmla="*/ 360362 h 360040"/>
              <a:gd name="T14" fmla="*/ 0 w 3024336"/>
              <a:gd name="T15" fmla="*/ 60062 h 360040"/>
              <a:gd name="T16" fmla="*/ 60005 w 3024336"/>
              <a:gd name="T17" fmla="*/ 0 h 3600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24336"/>
              <a:gd name="T28" fmla="*/ 0 h 360040"/>
              <a:gd name="T29" fmla="*/ 3024336 w 3024336"/>
              <a:gd name="T30" fmla="*/ 360040 h 3600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24336" h="360040">
                <a:moveTo>
                  <a:pt x="60008" y="0"/>
                </a:moveTo>
                <a:lnTo>
                  <a:pt x="2964328" y="0"/>
                </a:lnTo>
                <a:cubicBezTo>
                  <a:pt x="2997470" y="0"/>
                  <a:pt x="3024336" y="26866"/>
                  <a:pt x="3024336" y="60008"/>
                </a:cubicBezTo>
                <a:lnTo>
                  <a:pt x="3024336" y="360040"/>
                </a:lnTo>
                <a:lnTo>
                  <a:pt x="0" y="360040"/>
                </a:lnTo>
                <a:lnTo>
                  <a:pt x="0" y="60008"/>
                </a:lnTo>
                <a:cubicBezTo>
                  <a:pt x="0" y="26866"/>
                  <a:pt x="26866" y="0"/>
                  <a:pt x="60008" y="0"/>
                </a:cubicBezTo>
                <a:close/>
              </a:path>
            </a:pathLst>
          </a:custGeom>
          <a:solidFill>
            <a:srgbClr val="D7E4BD"/>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CA" sz="1400" dirty="0">
                <a:solidFill>
                  <a:srgbClr val="948A54"/>
                </a:solidFill>
              </a:rPr>
              <a:t>Fast</a:t>
            </a:r>
            <a:r>
              <a:rPr lang="en-CA" sz="1400" dirty="0"/>
              <a:t> </a:t>
            </a:r>
            <a:r>
              <a:rPr lang="en-CA" sz="1400" dirty="0">
                <a:solidFill>
                  <a:schemeClr val="bg2">
                    <a:lumMod val="50000"/>
                  </a:schemeClr>
                </a:solidFill>
              </a:rPr>
              <a:t>CGI</a:t>
            </a:r>
          </a:p>
        </p:txBody>
      </p:sp>
      <p:sp>
        <p:nvSpPr>
          <p:cNvPr id="95" name="Down Arrow 64"/>
          <p:cNvSpPr>
            <a:spLocks noChangeArrowheads="1"/>
          </p:cNvSpPr>
          <p:nvPr/>
        </p:nvSpPr>
        <p:spPr bwMode="auto">
          <a:xfrm>
            <a:off x="6372227" y="3917950"/>
            <a:ext cx="360363" cy="300038"/>
          </a:xfrm>
          <a:prstGeom prst="downArrow">
            <a:avLst>
              <a:gd name="adj1" fmla="val 50000"/>
              <a:gd name="adj2" fmla="val 49889"/>
            </a:avLst>
          </a:prstGeom>
          <a:solidFill>
            <a:srgbClr val="9BBB59"/>
          </a:solidFill>
          <a:ln>
            <a:noFill/>
          </a:ln>
          <a:effectLst>
            <a:outerShdw blurRad="50800" dist="38100" dir="2700000" algn="tl" rotWithShape="0">
              <a:srgbClr val="000000">
                <a:alpha val="42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CA" dirty="0"/>
          </a:p>
        </p:txBody>
      </p:sp>
      <p:sp>
        <p:nvSpPr>
          <p:cNvPr id="2" name="Rounded Rectangle 1"/>
          <p:cNvSpPr/>
          <p:nvPr/>
        </p:nvSpPr>
        <p:spPr bwMode="auto">
          <a:xfrm>
            <a:off x="1116015" y="4718051"/>
            <a:ext cx="503237" cy="358775"/>
          </a:xfrm>
          <a:prstGeom prst="roundRect">
            <a:avLst/>
          </a:prstGeom>
          <a:solidFill>
            <a:schemeClr val="accent3">
              <a:lumMod val="60000"/>
              <a:lumOff val="40000"/>
            </a:schemeClr>
          </a:solidFill>
          <a:ln>
            <a:noFill/>
          </a:ln>
          <a:effectLst>
            <a:outerShdw blurRad="50800" dist="38100" dir="2700000" algn="tl" rotWithShape="0">
              <a:srgbClr val="000000">
                <a:alpha val="43000"/>
              </a:srgbClr>
            </a:outerShdw>
          </a:effectLst>
          <a:extLst/>
        </p:spPr>
        <p:txBody>
          <a:bodyPr/>
          <a:lstStyle/>
          <a:p>
            <a:pPr>
              <a:defRPr/>
            </a:pPr>
            <a:r>
              <a:rPr lang="en-CA" sz="1100" dirty="0">
                <a:solidFill>
                  <a:schemeClr val="bg2">
                    <a:lumMod val="25000"/>
                  </a:schemeClr>
                </a:solidFill>
                <a:cs typeface="MS PGothic" charset="0"/>
              </a:rPr>
              <a:t>RPG</a:t>
            </a:r>
          </a:p>
        </p:txBody>
      </p:sp>
      <p:sp>
        <p:nvSpPr>
          <p:cNvPr id="88" name="Rounded Rectangle 87"/>
          <p:cNvSpPr/>
          <p:nvPr/>
        </p:nvSpPr>
        <p:spPr bwMode="auto">
          <a:xfrm>
            <a:off x="1979615" y="4718051"/>
            <a:ext cx="504825" cy="358775"/>
          </a:xfrm>
          <a:prstGeom prst="roundRect">
            <a:avLst/>
          </a:prstGeom>
          <a:solidFill>
            <a:schemeClr val="accent3">
              <a:lumMod val="60000"/>
              <a:lumOff val="40000"/>
            </a:schemeClr>
          </a:solidFill>
          <a:ln>
            <a:noFill/>
          </a:ln>
          <a:effectLst>
            <a:outerShdw blurRad="50800" dist="38100" dir="2700000" algn="tl" rotWithShape="0">
              <a:srgbClr val="000000">
                <a:alpha val="43000"/>
              </a:srgbClr>
            </a:outerShdw>
          </a:effectLst>
          <a:extLst/>
        </p:spPr>
        <p:txBody>
          <a:bodyPr/>
          <a:lstStyle/>
          <a:p>
            <a:pPr>
              <a:defRPr/>
            </a:pPr>
            <a:r>
              <a:rPr lang="en-CA" sz="1100" dirty="0">
                <a:solidFill>
                  <a:schemeClr val="bg2">
                    <a:lumMod val="25000"/>
                  </a:schemeClr>
                </a:solidFill>
                <a:cs typeface="MS PGothic" charset="0"/>
              </a:rPr>
              <a:t>5250</a:t>
            </a:r>
          </a:p>
        </p:txBody>
      </p:sp>
      <p:sp>
        <p:nvSpPr>
          <p:cNvPr id="89" name="Rounded Rectangle 88"/>
          <p:cNvSpPr/>
          <p:nvPr/>
        </p:nvSpPr>
        <p:spPr bwMode="auto">
          <a:xfrm>
            <a:off x="2771777" y="4718051"/>
            <a:ext cx="504825" cy="358775"/>
          </a:xfrm>
          <a:prstGeom prst="roundRect">
            <a:avLst/>
          </a:prstGeom>
          <a:solidFill>
            <a:schemeClr val="accent3">
              <a:lumMod val="60000"/>
              <a:lumOff val="40000"/>
            </a:schemeClr>
          </a:solidFill>
          <a:ln>
            <a:noFill/>
          </a:ln>
          <a:effectLst>
            <a:outerShdw blurRad="50800" dist="38100" dir="2700000" algn="tl" rotWithShape="0">
              <a:srgbClr val="000000">
                <a:alpha val="43000"/>
              </a:srgbClr>
            </a:outerShdw>
          </a:effectLst>
          <a:extLst/>
        </p:spPr>
        <p:txBody>
          <a:bodyPr/>
          <a:lstStyle/>
          <a:p>
            <a:pPr>
              <a:defRPr/>
            </a:pPr>
            <a:r>
              <a:rPr lang="en-CA" sz="900" dirty="0">
                <a:solidFill>
                  <a:schemeClr val="bg2">
                    <a:lumMod val="25000"/>
                  </a:schemeClr>
                </a:solidFill>
                <a:cs typeface="MS PGothic" charset="0"/>
              </a:rPr>
              <a:t>Java Script</a:t>
            </a:r>
          </a:p>
        </p:txBody>
      </p:sp>
      <p:sp>
        <p:nvSpPr>
          <p:cNvPr id="90" name="Rounded Rectangle 89"/>
          <p:cNvSpPr/>
          <p:nvPr/>
        </p:nvSpPr>
        <p:spPr bwMode="auto">
          <a:xfrm>
            <a:off x="3563940" y="4718051"/>
            <a:ext cx="503237" cy="358775"/>
          </a:xfrm>
          <a:prstGeom prst="roundRect">
            <a:avLst/>
          </a:prstGeom>
          <a:solidFill>
            <a:schemeClr val="accent3">
              <a:lumMod val="60000"/>
              <a:lumOff val="40000"/>
            </a:schemeClr>
          </a:solidFill>
          <a:ln>
            <a:noFill/>
          </a:ln>
          <a:effectLst>
            <a:outerShdw blurRad="50800" dist="38100" dir="2700000" algn="tl" rotWithShape="0">
              <a:srgbClr val="000000">
                <a:alpha val="43000"/>
              </a:srgbClr>
            </a:outerShdw>
          </a:effectLst>
          <a:extLst/>
        </p:spPr>
        <p:txBody>
          <a:bodyPr/>
          <a:lstStyle/>
          <a:p>
            <a:pPr>
              <a:defRPr/>
            </a:pPr>
            <a:r>
              <a:rPr lang="en-CA" sz="900" dirty="0">
                <a:solidFill>
                  <a:schemeClr val="bg2">
                    <a:lumMod val="25000"/>
                  </a:schemeClr>
                </a:solidFill>
                <a:cs typeface="MS PGothic" charset="0"/>
              </a:rPr>
              <a:t>Java Script</a:t>
            </a:r>
          </a:p>
        </p:txBody>
      </p:sp>
      <p:sp>
        <p:nvSpPr>
          <p:cNvPr id="93" name="Rounded Rectangle 92"/>
          <p:cNvSpPr/>
          <p:nvPr/>
        </p:nvSpPr>
        <p:spPr bwMode="auto">
          <a:xfrm>
            <a:off x="4356100" y="4718051"/>
            <a:ext cx="503238" cy="358775"/>
          </a:xfrm>
          <a:prstGeom prst="roundRect">
            <a:avLst/>
          </a:prstGeom>
          <a:solidFill>
            <a:schemeClr val="accent3">
              <a:lumMod val="60000"/>
              <a:lumOff val="40000"/>
            </a:schemeClr>
          </a:solidFill>
          <a:ln>
            <a:noFill/>
          </a:ln>
          <a:effectLst>
            <a:outerShdw blurRad="50800" dist="38100" dir="2700000" algn="tl" rotWithShape="0">
              <a:srgbClr val="000000">
                <a:alpha val="43000"/>
              </a:srgbClr>
            </a:outerShdw>
          </a:effectLst>
          <a:extLst/>
        </p:spPr>
        <p:txBody>
          <a:bodyPr/>
          <a:lstStyle/>
          <a:p>
            <a:pPr>
              <a:defRPr/>
            </a:pPr>
            <a:r>
              <a:rPr lang="en-CA" sz="1200" dirty="0">
                <a:solidFill>
                  <a:schemeClr val="bg2">
                    <a:lumMod val="25000"/>
                  </a:schemeClr>
                </a:solidFill>
                <a:cs typeface="MS PGothic" charset="0"/>
              </a:rPr>
              <a:t>Java</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3" name="Titel 1"/>
          <p:cNvSpPr>
            <a:spLocks noGrp="1"/>
          </p:cNvSpPr>
          <p:nvPr>
            <p:ph type="title"/>
          </p:nvPr>
        </p:nvSpPr>
        <p:spPr>
          <a:xfrm>
            <a:off x="468315" y="877888"/>
            <a:ext cx="8207375" cy="358775"/>
          </a:xfrm>
        </p:spPr>
        <p:txBody>
          <a:bodyPr/>
          <a:lstStyle/>
          <a:p>
            <a:pPr eaLnBrk="1" hangingPunct="1"/>
            <a:r>
              <a:rPr lang="en-US">
                <a:solidFill>
                  <a:srgbClr val="259ADA"/>
                </a:solidFill>
                <a:latin typeface="Calibri" charset="0"/>
                <a:cs typeface="MS PGothic" charset="0"/>
              </a:rPr>
              <a:t>Microservice architecture</a:t>
            </a:r>
          </a:p>
        </p:txBody>
      </p:sp>
      <p:pic>
        <p:nvPicPr>
          <p:cNvPr id="6" name="Picture 5"/>
          <p:cNvPicPr>
            <a:picLocks noChangeAspect="1"/>
          </p:cNvPicPr>
          <p:nvPr/>
        </p:nvPicPr>
        <p:blipFill>
          <a:blip r:embed="rId2"/>
          <a:stretch>
            <a:fillRect/>
          </a:stretch>
        </p:blipFill>
        <p:spPr>
          <a:xfrm>
            <a:off x="19050" y="1417638"/>
            <a:ext cx="9144000" cy="2260600"/>
          </a:xfrm>
          <a:prstGeom prst="rect">
            <a:avLst/>
          </a:prstGeom>
          <a:solidFill>
            <a:schemeClr val="bg1">
              <a:lumMod val="75000"/>
              <a:alpha val="28000"/>
            </a:schemeClr>
          </a:solidFill>
          <a:effectLst/>
        </p:spPr>
      </p:pic>
      <p:sp>
        <p:nvSpPr>
          <p:cNvPr id="7" name="TextBox 6"/>
          <p:cNvSpPr txBox="1"/>
          <p:nvPr/>
        </p:nvSpPr>
        <p:spPr>
          <a:xfrm>
            <a:off x="0" y="1417341"/>
            <a:ext cx="9144000" cy="369332"/>
          </a:xfrm>
          <a:prstGeom prst="rect">
            <a:avLst/>
          </a:prstGeom>
          <a:gradFill flip="none" rotWithShape="1">
            <a:gsLst>
              <a:gs pos="62000">
                <a:schemeClr val="bg1">
                  <a:alpha val="0"/>
                </a:schemeClr>
              </a:gs>
              <a:gs pos="89000">
                <a:srgbClr val="000000">
                  <a:alpha val="28000"/>
                </a:srgbClr>
              </a:gs>
            </a:gsLst>
            <a:lin ang="16200000" scaled="0"/>
            <a:tileRect/>
          </a:gradFill>
        </p:spPr>
        <p:txBody>
          <a:bodyPr>
            <a:spAutoFit/>
          </a:bodyPr>
          <a:lstStyle/>
          <a:p>
            <a:pPr>
              <a:defRPr/>
            </a:pPr>
            <a:endParaRPr lang="en-US" dirty="0">
              <a:cs typeface="MS PGothic" charset="0"/>
            </a:endParaRPr>
          </a:p>
        </p:txBody>
      </p:sp>
      <p:graphicFrame>
        <p:nvGraphicFramePr>
          <p:cNvPr id="9" name="Diagram 8"/>
          <p:cNvGraphicFramePr/>
          <p:nvPr/>
        </p:nvGraphicFramePr>
        <p:xfrm>
          <a:off x="348474" y="3194853"/>
          <a:ext cx="2160240" cy="18602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9" name="Diagram 98"/>
          <p:cNvGraphicFramePr/>
          <p:nvPr/>
        </p:nvGraphicFramePr>
        <p:xfrm>
          <a:off x="3563888" y="3217542"/>
          <a:ext cx="2160240" cy="186020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Can 10"/>
          <p:cNvSpPr/>
          <p:nvPr/>
        </p:nvSpPr>
        <p:spPr bwMode="auto">
          <a:xfrm>
            <a:off x="1979615" y="4838700"/>
            <a:ext cx="2016125" cy="598488"/>
          </a:xfrm>
          <a:prstGeom prst="can">
            <a:avLst/>
          </a:prstGeom>
          <a:solidFill>
            <a:schemeClr val="accent1">
              <a:lumMod val="60000"/>
              <a:lumOff val="40000"/>
            </a:schemeClr>
          </a:solidFill>
          <a:ln>
            <a:noFill/>
          </a:ln>
          <a:effectLst>
            <a:outerShdw blurRad="50800" dist="38100" dir="2700000" algn="tl" rotWithShape="0">
              <a:srgbClr val="000000">
                <a:alpha val="43000"/>
              </a:srgbClr>
            </a:outerShdw>
          </a:effectLst>
          <a:extLst/>
        </p:spPr>
        <p:txBody>
          <a:bodyPr/>
          <a:lstStyle/>
          <a:p>
            <a:pPr algn="ctr">
              <a:defRPr/>
            </a:pPr>
            <a:r>
              <a:rPr lang="en-US" sz="2400" dirty="0">
                <a:cs typeface="MS PGothic" charset="0"/>
              </a:rPr>
              <a:t>DB2</a:t>
            </a:r>
          </a:p>
        </p:txBody>
      </p:sp>
      <p:sp>
        <p:nvSpPr>
          <p:cNvPr id="13321" name="Freeform 11"/>
          <p:cNvSpPr>
            <a:spLocks/>
          </p:cNvSpPr>
          <p:nvPr/>
        </p:nvSpPr>
        <p:spPr bwMode="auto">
          <a:xfrm>
            <a:off x="1793875" y="3838575"/>
            <a:ext cx="4598988" cy="1643063"/>
          </a:xfrm>
          <a:custGeom>
            <a:avLst/>
            <a:gdLst>
              <a:gd name="T0" fmla="*/ 0 w 4598628"/>
              <a:gd name="T1" fmla="*/ 3661 h 1970528"/>
              <a:gd name="T2" fmla="*/ 4398407 w 4598628"/>
              <a:gd name="T3" fmla="*/ 207638 h 1970528"/>
              <a:gd name="T4" fmla="*/ 3842653 w 4598628"/>
              <a:gd name="T5" fmla="*/ 1337783 h 1970528"/>
              <a:gd name="T6" fmla="*/ 3715623 w 4598628"/>
              <a:gd name="T7" fmla="*/ 1073164 h 19705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98628" h="1970528">
                <a:moveTo>
                  <a:pt x="0" y="5271"/>
                </a:moveTo>
                <a:cubicBezTo>
                  <a:pt x="1878541" y="-7959"/>
                  <a:pt x="3757083" y="-21188"/>
                  <a:pt x="4397375" y="298958"/>
                </a:cubicBezTo>
                <a:cubicBezTo>
                  <a:pt x="5037667" y="619104"/>
                  <a:pt x="3955521" y="1718448"/>
                  <a:pt x="3841750" y="1926146"/>
                </a:cubicBezTo>
                <a:cubicBezTo>
                  <a:pt x="3727979" y="2133844"/>
                  <a:pt x="3714750" y="1545146"/>
                  <a:pt x="3714750" y="1545146"/>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cxnSp>
        <p:nvCxnSpPr>
          <p:cNvPr id="19" name="Elbow Connector 18"/>
          <p:cNvCxnSpPr/>
          <p:nvPr/>
        </p:nvCxnSpPr>
        <p:spPr bwMode="auto">
          <a:xfrm flipV="1">
            <a:off x="2555877" y="3878263"/>
            <a:ext cx="1871663" cy="300037"/>
          </a:xfrm>
          <a:prstGeom prst="bentConnector3">
            <a:avLst/>
          </a:prstGeom>
          <a:noFill/>
          <a:ln w="76200" cap="flat" cmpd="sng" algn="ctr">
            <a:solidFill>
              <a:schemeClr val="accent3"/>
            </a:solidFill>
            <a:prstDash val="solid"/>
            <a:round/>
            <a:headEnd type="arrow"/>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cxnSp>
      <p:pic>
        <p:nvPicPr>
          <p:cNvPr id="13323" name="Picture 1"/>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356101" y="2786063"/>
            <a:ext cx="639763"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ular Callout 3"/>
          <p:cNvSpPr/>
          <p:nvPr/>
        </p:nvSpPr>
        <p:spPr>
          <a:xfrm>
            <a:off x="5724527" y="4479925"/>
            <a:ext cx="3311525" cy="1223963"/>
          </a:xfrm>
          <a:prstGeom prst="wedgeRoundRectCallout">
            <a:avLst>
              <a:gd name="adj1" fmla="val -95029"/>
              <a:gd name="adj2" fmla="val -100530"/>
              <a:gd name="adj3" fmla="val 16667"/>
            </a:avLst>
          </a:prstGeom>
          <a:solidFill>
            <a:srgbClr val="95B3D7">
              <a:alpha val="47000"/>
            </a:srgb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solidFill>
              </a:rPr>
              <a:t>JSON in / JSON out</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9"/>
                                        </p:tgtEl>
                                        <p:attrNameLst>
                                          <p:attrName>style.visibility</p:attrName>
                                        </p:attrNameLst>
                                      </p:cBhvr>
                                      <p:to>
                                        <p:strVal val="visible"/>
                                      </p:to>
                                    </p:set>
                                    <p:animEffect transition="in" filter="fade">
                                      <p:cBhvr>
                                        <p:cTn id="17" dur="500"/>
                                        <p:tgtEl>
                                          <p:spTgt spid="9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Graphic spid="99" grpId="0">
        <p:bldAsOne/>
      </p:bldGraphic>
      <p:bldP spid="11" grpId="0" animBg="1"/>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468315" y="877888"/>
            <a:ext cx="8207375" cy="358775"/>
          </a:xfrm>
        </p:spPr>
        <p:txBody>
          <a:bodyPr>
            <a:normAutofit fontScale="90000"/>
          </a:bodyPr>
          <a:lstStyle/>
          <a:p>
            <a:pPr>
              <a:defRPr/>
            </a:pPr>
            <a:r>
              <a:rPr lang="en-CA" dirty="0" smtClean="0">
                <a:solidFill>
                  <a:srgbClr val="259ADA"/>
                </a:solidFill>
              </a:rPr>
              <a:t>How can it be used?</a:t>
            </a:r>
            <a:endParaRPr lang="en-CA" dirty="0">
              <a:solidFill>
                <a:srgbClr val="259ADA"/>
              </a:solidFill>
            </a:endParaRPr>
          </a:p>
        </p:txBody>
      </p:sp>
      <p:pic>
        <p:nvPicPr>
          <p:cNvPr id="2052" name="Picture 4" descr="C:\Users\mho\AppData\Local\Temp\SNAGHTML3fdf650.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4577" y="1477963"/>
            <a:ext cx="3598863" cy="2149475"/>
          </a:xfrm>
          <a:prstGeom prst="rect">
            <a:avLst/>
          </a:prstGeom>
          <a:noFill/>
          <a:effectLst>
            <a:outerShdw blurRad="2540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4" name="Picture 6" descr="C:\Users\mho\AppData\Local\Temp\SNAGHTML40266e9.PN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84663" y="1477963"/>
            <a:ext cx="3598862" cy="2149475"/>
          </a:xfrm>
          <a:prstGeom prst="rect">
            <a:avLst/>
          </a:prstGeom>
          <a:noFill/>
          <a:effectLst>
            <a:outerShdw blurRad="2540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60" name="Picture 12" descr="C:\Users\mho\AppData\Local\Temp\SNAGHTML430f3a8.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59625" y="2216150"/>
            <a:ext cx="858838" cy="1411288"/>
          </a:xfrm>
          <a:prstGeom prst="rect">
            <a:avLst/>
          </a:prstGeom>
          <a:noFill/>
          <a:effectLst>
            <a:outerShdw blurRad="2540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Tekstboks 9"/>
          <p:cNvSpPr txBox="1">
            <a:spLocks noChangeArrowheads="1"/>
          </p:cNvSpPr>
          <p:nvPr/>
        </p:nvSpPr>
        <p:spPr bwMode="auto">
          <a:xfrm>
            <a:off x="971550" y="3606801"/>
            <a:ext cx="29527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CA" sz="1400" b="1">
                <a:solidFill>
                  <a:srgbClr val="343233"/>
                </a:solidFill>
              </a:rPr>
              <a:t>Administration</a:t>
            </a:r>
          </a:p>
        </p:txBody>
      </p:sp>
      <p:sp>
        <p:nvSpPr>
          <p:cNvPr id="12" name="Tekstboks 11"/>
          <p:cNvSpPr txBox="1">
            <a:spLocks noChangeArrowheads="1"/>
          </p:cNvSpPr>
          <p:nvPr/>
        </p:nvSpPr>
        <p:spPr bwMode="auto">
          <a:xfrm>
            <a:off x="4859338" y="3606801"/>
            <a:ext cx="33131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CA" sz="1400" b="1">
                <a:solidFill>
                  <a:srgbClr val="343233"/>
                </a:solidFill>
              </a:rPr>
              <a:t>Homepages</a:t>
            </a:r>
            <a:endParaRPr lang="en-CA" sz="1200">
              <a:solidFill>
                <a:srgbClr val="343233"/>
              </a:solidFill>
            </a:endParaRPr>
          </a:p>
        </p:txBody>
      </p:sp>
      <p:sp>
        <p:nvSpPr>
          <p:cNvPr id="13" name="Tekstboks 12"/>
          <p:cNvSpPr txBox="1">
            <a:spLocks noChangeArrowheads="1"/>
          </p:cNvSpPr>
          <p:nvPr/>
        </p:nvSpPr>
        <p:spPr bwMode="auto">
          <a:xfrm>
            <a:off x="977900" y="3863975"/>
            <a:ext cx="3810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buFont typeface="Arial" charset="0"/>
              <a:buChar char="•"/>
            </a:pPr>
            <a:r>
              <a:rPr lang="en-CA" sz="1200">
                <a:solidFill>
                  <a:srgbClr val="343233"/>
                </a:solidFill>
              </a:rPr>
              <a:t>Orchestrate RPG, JAVA, node.js, python:</a:t>
            </a:r>
          </a:p>
          <a:p>
            <a:pPr eaLnBrk="1" hangingPunct="1">
              <a:buFont typeface="Arial" charset="0"/>
              <a:buChar char="•"/>
            </a:pPr>
            <a:r>
              <a:rPr lang="en-CA" sz="1200">
                <a:solidFill>
                  <a:srgbClr val="343233"/>
                </a:solidFill>
              </a:rPr>
              <a:t>Modernize existing 5250</a:t>
            </a:r>
          </a:p>
          <a:p>
            <a:pPr eaLnBrk="1" hangingPunct="1">
              <a:buFont typeface="Arial" charset="0"/>
              <a:buChar char="•"/>
            </a:pPr>
            <a:r>
              <a:rPr lang="en-CA" sz="1200">
                <a:solidFill>
                  <a:srgbClr val="343233"/>
                </a:solidFill>
              </a:rPr>
              <a:t>Common look-n-feel</a:t>
            </a:r>
          </a:p>
          <a:p>
            <a:pPr eaLnBrk="1" hangingPunct="1">
              <a:buFont typeface="Arial" charset="0"/>
              <a:buChar char="•"/>
            </a:pPr>
            <a:r>
              <a:rPr lang="en-CA" sz="1200">
                <a:solidFill>
                  <a:srgbClr val="343233"/>
                </a:solidFill>
              </a:rPr>
              <a:t>Menu- and Administrations system </a:t>
            </a:r>
          </a:p>
          <a:p>
            <a:pPr eaLnBrk="1" hangingPunct="1">
              <a:buFont typeface="Arial" charset="0"/>
              <a:buChar char="•"/>
            </a:pPr>
            <a:r>
              <a:rPr lang="en-CA" sz="1200">
                <a:solidFill>
                  <a:srgbClr val="343233"/>
                </a:solidFill>
              </a:rPr>
              <a:t>User, user groups, roles and language control</a:t>
            </a:r>
          </a:p>
        </p:txBody>
      </p:sp>
      <p:sp>
        <p:nvSpPr>
          <p:cNvPr id="14" name="Tekstboks 13"/>
          <p:cNvSpPr txBox="1">
            <a:spLocks noChangeArrowheads="1"/>
          </p:cNvSpPr>
          <p:nvPr/>
        </p:nvSpPr>
        <p:spPr bwMode="auto">
          <a:xfrm>
            <a:off x="4875215" y="3859214"/>
            <a:ext cx="3311525" cy="1754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buFont typeface="Arial" charset="0"/>
              <a:buChar char="•"/>
            </a:pPr>
            <a:r>
              <a:rPr lang="en-CA" sz="1200">
                <a:solidFill>
                  <a:srgbClr val="343233"/>
                </a:solidFill>
              </a:rPr>
              <a:t>Web shop with/out login and/or payment</a:t>
            </a:r>
          </a:p>
          <a:p>
            <a:pPr eaLnBrk="1" hangingPunct="1">
              <a:buFont typeface="Arial" charset="0"/>
              <a:buChar char="•"/>
            </a:pPr>
            <a:r>
              <a:rPr lang="en-CA" sz="1200">
                <a:solidFill>
                  <a:srgbClr val="343233"/>
                </a:solidFill>
              </a:rPr>
              <a:t>Homepage</a:t>
            </a:r>
          </a:p>
          <a:p>
            <a:pPr eaLnBrk="1" hangingPunct="1">
              <a:buFont typeface="Arial" charset="0"/>
              <a:buChar char="•"/>
            </a:pPr>
            <a:r>
              <a:rPr lang="en-CA" sz="1200">
                <a:solidFill>
                  <a:srgbClr val="343233"/>
                </a:solidFill>
              </a:rPr>
              <a:t>CMS, SEO optimized function</a:t>
            </a:r>
          </a:p>
          <a:p>
            <a:pPr eaLnBrk="1" hangingPunct="1">
              <a:buFont typeface="Arial" charset="0"/>
              <a:buChar char="•"/>
            </a:pPr>
            <a:r>
              <a:rPr lang="en-CA" sz="1200">
                <a:solidFill>
                  <a:srgbClr val="343233"/>
                </a:solidFill>
              </a:rPr>
              <a:t>Text, Article and presentations pages</a:t>
            </a:r>
          </a:p>
          <a:p>
            <a:pPr eaLnBrk="1" hangingPunct="1">
              <a:buFont typeface="Arial" charset="0"/>
              <a:buChar char="•"/>
            </a:pPr>
            <a:r>
              <a:rPr lang="en-CA" sz="1200">
                <a:solidFill>
                  <a:srgbClr val="343233"/>
                </a:solidFill>
              </a:rPr>
              <a:t>Media galleries, Teaser, Quotes, Forms</a:t>
            </a:r>
          </a:p>
          <a:p>
            <a:pPr eaLnBrk="1" hangingPunct="1">
              <a:buFont typeface="Arial" charset="0"/>
              <a:buChar char="•"/>
            </a:pPr>
            <a:r>
              <a:rPr lang="en-CA" sz="1200">
                <a:solidFill>
                  <a:srgbClr val="343233"/>
                </a:solidFill>
              </a:rPr>
              <a:t>Product catalogues with/out prices</a:t>
            </a:r>
          </a:p>
          <a:p>
            <a:pPr eaLnBrk="1" hangingPunct="1">
              <a:buFont typeface="Arial" charset="0"/>
              <a:buChar char="•"/>
            </a:pPr>
            <a:r>
              <a:rPr lang="en-CA" sz="1200">
                <a:solidFill>
                  <a:srgbClr val="343233"/>
                </a:solidFill>
              </a:rPr>
              <a:t>Product families, relations and alternatives</a:t>
            </a:r>
          </a:p>
          <a:p>
            <a:pPr eaLnBrk="1" hangingPunct="1">
              <a:buFont typeface="Arial" charset="0"/>
              <a:buChar char="•"/>
            </a:pPr>
            <a:r>
              <a:rPr lang="en-CA" sz="1200">
                <a:solidFill>
                  <a:srgbClr val="343233"/>
                </a:solidFill>
              </a:rPr>
              <a:t>Favourites and ”Previously bought products”</a:t>
            </a:r>
          </a:p>
          <a:p>
            <a:pPr eaLnBrk="1" hangingPunct="1">
              <a:buFont typeface="Arial" charset="0"/>
              <a:buChar char="•"/>
            </a:pPr>
            <a:endParaRPr lang="en-CA" sz="1200">
              <a:solidFill>
                <a:srgbClr val="343233"/>
              </a:solidFill>
            </a:endParaRPr>
          </a:p>
        </p:txBody>
      </p:sp>
      <p:pic>
        <p:nvPicPr>
          <p:cNvPr id="15" name="Picture 8" descr="C:\Users\mho\AppData\Local\Temp\SNAGHTML94daa8b.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80288" y="1009650"/>
            <a:ext cx="1008062" cy="935038"/>
          </a:xfrm>
          <a:prstGeom prst="rect">
            <a:avLst/>
          </a:prstGeom>
          <a:noFill/>
          <a:effectLst>
            <a:outerShdw blurRad="2540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par>
                          <p:cTn id="11" fill="hold" nodeType="afterGroup">
                            <p:stCondLst>
                              <p:cond delay="500"/>
                            </p:stCondLst>
                            <p:childTnLst>
                              <p:par>
                                <p:cTn id="12" presetID="10" presetClass="entr" presetSubtype="0" fill="hold" nodeType="afterEffect">
                                  <p:stCondLst>
                                    <p:cond delay="0"/>
                                  </p:stCondLst>
                                  <p:childTnLst>
                                    <p:set>
                                      <p:cBhvr>
                                        <p:cTn id="13" dur="1" fill="hold">
                                          <p:stCondLst>
                                            <p:cond delay="0"/>
                                          </p:stCondLst>
                                        </p:cTn>
                                        <p:tgtEl>
                                          <p:spTgt spid="2054"/>
                                        </p:tgtEl>
                                        <p:attrNameLst>
                                          <p:attrName>style.visibility</p:attrName>
                                        </p:attrNameLst>
                                      </p:cBhvr>
                                      <p:to>
                                        <p:strVal val="visible"/>
                                      </p:to>
                                    </p:set>
                                    <p:animEffect transition="in" filter="fade">
                                      <p:cBhvr>
                                        <p:cTn id="14" dur="500"/>
                                        <p:tgtEl>
                                          <p:spTgt spid="2054"/>
                                        </p:tgtEl>
                                      </p:cBhvr>
                                    </p:animEffect>
                                  </p:childTnLst>
                                </p:cTn>
                              </p:par>
                              <p:par>
                                <p:cTn id="15" presetID="10" presetClass="entr" presetSubtype="0" fill="hold" nodeType="withEffect">
                                  <p:stCondLst>
                                    <p:cond delay="0"/>
                                  </p:stCondLst>
                                  <p:childTnLst>
                                    <p:set>
                                      <p:cBhvr>
                                        <p:cTn id="16" dur="1" fill="hold">
                                          <p:stCondLst>
                                            <p:cond delay="0"/>
                                          </p:stCondLst>
                                        </p:cTn>
                                        <p:tgtEl>
                                          <p:spTgt spid="2060"/>
                                        </p:tgtEl>
                                        <p:attrNameLst>
                                          <p:attrName>style.visibility</p:attrName>
                                        </p:attrNameLst>
                                      </p:cBhvr>
                                      <p:to>
                                        <p:strVal val="visible"/>
                                      </p:to>
                                    </p:set>
                                    <p:animEffect transition="in" filter="fade">
                                      <p:cBhvr>
                                        <p:cTn id="17" dur="500"/>
                                        <p:tgtEl>
                                          <p:spTgt spid="2060"/>
                                        </p:tgtEl>
                                      </p:cBhvr>
                                    </p:animEffect>
                                  </p:childTnLst>
                                </p:cTn>
                              </p:par>
                            </p:childTnLst>
                          </p:cTn>
                        </p:par>
                        <p:par>
                          <p:cTn id="18" fill="hold" nodeType="afterGroup">
                            <p:stCondLst>
                              <p:cond delay="1000"/>
                            </p:stCondLst>
                            <p:childTnLst>
                              <p:par>
                                <p:cTn id="19" presetID="6" presetClass="entr" presetSubtype="32"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circle(out)">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539552" y="337220"/>
            <a:ext cx="8229600" cy="952500"/>
          </a:xfrm>
        </p:spPr>
        <p:txBody>
          <a:bodyPr/>
          <a:lstStyle/>
          <a:p>
            <a:pPr eaLnBrk="1" fontAlgn="auto" hangingPunct="1">
              <a:spcAft>
                <a:spcPts val="0"/>
              </a:spcAft>
              <a:defRPr/>
            </a:pPr>
            <a:r>
              <a:rPr lang="en-US" dirty="0" smtClean="0">
                <a:latin typeface="Calibri" charset="0"/>
              </a:rPr>
              <a:t>What is JSON?</a:t>
            </a:r>
            <a:endParaRPr lang="da-DK" sz="2800" b="1" dirty="0" smtClean="0">
              <a:solidFill>
                <a:schemeClr val="tx1">
                  <a:lumMod val="65000"/>
                  <a:lumOff val="35000"/>
                </a:schemeClr>
              </a:solidFill>
              <a:ea typeface="+mj-ea"/>
              <a:cs typeface="+mj-cs"/>
            </a:endParaRPr>
          </a:p>
        </p:txBody>
      </p:sp>
      <p:pic>
        <p:nvPicPr>
          <p:cNvPr id="4096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1177396"/>
            <a:ext cx="9253538" cy="4537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563939" y="1181878"/>
            <a:ext cx="5616575" cy="5170646"/>
          </a:xfrm>
          <a:prstGeom prst="rect">
            <a:avLst/>
          </a:prstGeom>
          <a:solidFill>
            <a:srgbClr val="161616">
              <a:alpha val="80000"/>
            </a:srgbClr>
          </a:solidFill>
        </p:spPr>
        <p:txBody>
          <a:bodyPr>
            <a:spAutoFit/>
          </a:bodyPr>
          <a:lstStyle/>
          <a:p>
            <a:pPr marL="342900" indent="-342900" algn="l">
              <a:buFont typeface="Arial"/>
              <a:buChar char="•"/>
              <a:defRPr/>
            </a:pPr>
            <a:r>
              <a:rPr lang="en-US" sz="2400" dirty="0">
                <a:solidFill>
                  <a:schemeClr val="bg1"/>
                </a:solidFill>
              </a:rPr>
              <a:t>Lightweight transporter protocol</a:t>
            </a:r>
          </a:p>
          <a:p>
            <a:pPr marL="342900" indent="-342900" algn="l">
              <a:buFont typeface="Arial"/>
              <a:buChar char="•"/>
              <a:defRPr/>
            </a:pPr>
            <a:r>
              <a:rPr lang="en-US" sz="2400" dirty="0">
                <a:solidFill>
                  <a:schemeClr val="bg1"/>
                </a:solidFill>
              </a:rPr>
              <a:t>Any abstract data types</a:t>
            </a:r>
          </a:p>
          <a:p>
            <a:pPr marL="342900" indent="-342900" algn="l">
              <a:buFont typeface="Arial"/>
              <a:buChar char="•"/>
              <a:defRPr/>
            </a:pPr>
            <a:r>
              <a:rPr lang="en-US" sz="2400" dirty="0">
                <a:solidFill>
                  <a:schemeClr val="bg1"/>
                </a:solidFill>
              </a:rPr>
              <a:t>Any complex data</a:t>
            </a:r>
          </a:p>
          <a:p>
            <a:pPr marL="342900" indent="-342900" algn="l">
              <a:buFont typeface="Arial"/>
              <a:buChar char="•"/>
              <a:defRPr/>
            </a:pPr>
            <a:r>
              <a:rPr lang="en-US" sz="2400" dirty="0">
                <a:solidFill>
                  <a:schemeClr val="bg1"/>
                </a:solidFill>
              </a:rPr>
              <a:t>Human readable</a:t>
            </a:r>
          </a:p>
          <a:p>
            <a:pPr marL="342900" indent="-342900" algn="l">
              <a:buFont typeface="Arial"/>
              <a:buChar char="•"/>
              <a:defRPr/>
            </a:pPr>
            <a:r>
              <a:rPr lang="en-US" sz="2400" dirty="0">
                <a:solidFill>
                  <a:schemeClr val="bg1"/>
                </a:solidFill>
              </a:rPr>
              <a:t>Easy to parse in any environment  (</a:t>
            </a:r>
            <a:r>
              <a:rPr lang="en-US" sz="2400" dirty="0" err="1">
                <a:solidFill>
                  <a:schemeClr val="bg1"/>
                </a:solidFill>
              </a:rPr>
              <a:t>IoT</a:t>
            </a:r>
            <a:r>
              <a:rPr lang="en-US" sz="2400" dirty="0">
                <a:solidFill>
                  <a:schemeClr val="bg1"/>
                </a:solidFill>
              </a:rPr>
              <a:t>)</a:t>
            </a:r>
          </a:p>
          <a:p>
            <a:pPr marL="342900" indent="-342900" algn="l">
              <a:buFont typeface="Arial"/>
              <a:buChar char="•"/>
              <a:defRPr/>
            </a:pPr>
            <a:r>
              <a:rPr lang="en-US" sz="2400" dirty="0">
                <a:solidFill>
                  <a:schemeClr val="bg1"/>
                </a:solidFill>
              </a:rPr>
              <a:t>Easy to produce</a:t>
            </a:r>
          </a:p>
          <a:p>
            <a:pPr marL="342900" indent="-342900" algn="l">
              <a:buFont typeface="Arial"/>
              <a:buChar char="•"/>
              <a:defRPr/>
            </a:pPr>
            <a:r>
              <a:rPr lang="en-US" sz="2400" dirty="0">
                <a:solidFill>
                  <a:schemeClr val="bg1"/>
                </a:solidFill>
              </a:rPr>
              <a:t>Cross age/culture developer Esperanto</a:t>
            </a:r>
          </a:p>
          <a:p>
            <a:pPr marL="342900" indent="-342900" algn="l">
              <a:buFont typeface="Arial"/>
              <a:buChar char="•"/>
              <a:defRPr/>
            </a:pPr>
            <a:r>
              <a:rPr lang="en-US" sz="2400" dirty="0">
                <a:solidFill>
                  <a:schemeClr val="bg1"/>
                </a:solidFill>
              </a:rPr>
              <a:t>Only by simple components:</a:t>
            </a:r>
          </a:p>
          <a:p>
            <a:pPr marL="800100" lvl="1" indent="-342900" algn="l">
              <a:buFont typeface="Arial"/>
              <a:buChar char="•"/>
              <a:defRPr/>
            </a:pPr>
            <a:r>
              <a:rPr lang="en-US" sz="2400" dirty="0">
                <a:solidFill>
                  <a:schemeClr val="bg1"/>
                </a:solidFill>
              </a:rPr>
              <a:t>Primitives, arrays and object</a:t>
            </a:r>
          </a:p>
          <a:p>
            <a:pPr marL="342900" indent="-342900" algn="l">
              <a:buFont typeface="Arial"/>
              <a:buChar char="•"/>
              <a:defRPr/>
            </a:pPr>
            <a:endParaRPr lang="en-US" sz="2400" dirty="0">
              <a:solidFill>
                <a:schemeClr val="bg1"/>
              </a:solidFill>
            </a:endParaRPr>
          </a:p>
          <a:p>
            <a:pPr marL="342900" indent="-342900" algn="l">
              <a:buFont typeface="Arial"/>
              <a:buChar char="•"/>
              <a:defRPr/>
            </a:pPr>
            <a:endParaRPr lang="en-US" sz="2400" dirty="0">
              <a:solidFill>
                <a:schemeClr val="bg1"/>
              </a:solidFill>
            </a:endParaRPr>
          </a:p>
          <a:p>
            <a:pPr marL="342900" indent="-342900" algn="l">
              <a:buFont typeface="Arial"/>
              <a:buChar char="•"/>
              <a:defRPr/>
            </a:pPr>
            <a:endParaRPr lang="en-US" sz="2400" dirty="0">
              <a:solidFill>
                <a:schemeClr val="bg1"/>
              </a:solidFill>
            </a:endParaRPr>
          </a:p>
          <a:p>
            <a:pPr marL="342900" indent="-342900" algn="l">
              <a:buFont typeface="Arial"/>
              <a:buChar char="•"/>
              <a:defRPr/>
            </a:pPr>
            <a:endParaRPr lang="en-US" sz="2400" dirty="0">
              <a:solidFill>
                <a:schemeClr val="bg1"/>
              </a:solidFill>
            </a:endParaRPr>
          </a:p>
          <a:p>
            <a:pPr marL="571500" indent="-571500" algn="l">
              <a:buFont typeface="Arial"/>
              <a:buChar char="•"/>
              <a:defRPr/>
            </a:pPr>
            <a:endParaRPr lang="en-US" dirty="0"/>
          </a:p>
        </p:txBody>
      </p:sp>
    </p:spTree>
    <p:extLst>
      <p:ext uri="{BB962C8B-B14F-4D97-AF65-F5344CB8AC3E}">
        <p14:creationId xmlns:p14="http://schemas.microsoft.com/office/powerpoint/2010/main" val="23947616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0770"/>
                                        </p:tgtEl>
                                        <p:attrNameLst>
                                          <p:attrName>style.visibility</p:attrName>
                                        </p:attrNameLst>
                                      </p:cBhvr>
                                      <p:to>
                                        <p:strVal val="visible"/>
                                      </p:to>
                                    </p:set>
                                    <p:animEffect transition="in" filter="fade">
                                      <p:cBhvr>
                                        <p:cTn id="7" dur="1000"/>
                                        <p:tgtEl>
                                          <p:spTgt spid="1607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468313" y="576792"/>
            <a:ext cx="8229600" cy="952500"/>
          </a:xfrm>
        </p:spPr>
        <p:txBody>
          <a:bodyPr/>
          <a:lstStyle/>
          <a:p>
            <a:pPr eaLnBrk="1" fontAlgn="auto" hangingPunct="1">
              <a:spcAft>
                <a:spcPts val="0"/>
              </a:spcAft>
              <a:defRPr/>
            </a:pPr>
            <a:r>
              <a:rPr lang="en-US" dirty="0">
                <a:latin typeface="Calibri" charset="0"/>
              </a:rPr>
              <a:t>Why </a:t>
            </a:r>
            <a:r>
              <a:rPr lang="en-US" dirty="0" smtClean="0">
                <a:latin typeface="Calibri" charset="0"/>
              </a:rPr>
              <a:t>JSON?</a:t>
            </a:r>
            <a:endParaRPr lang="da-DK" sz="2800" b="1" dirty="0" smtClean="0">
              <a:solidFill>
                <a:schemeClr val="tx1">
                  <a:lumMod val="65000"/>
                  <a:lumOff val="35000"/>
                </a:schemeClr>
              </a:solidFill>
              <a:ea typeface="+mj-ea"/>
              <a:cs typeface="+mj-cs"/>
            </a:endParaRPr>
          </a:p>
        </p:txBody>
      </p:sp>
      <p:sp>
        <p:nvSpPr>
          <p:cNvPr id="41986" name="TextBox 2"/>
          <p:cNvSpPr txBox="1">
            <a:spLocks noChangeArrowheads="1"/>
          </p:cNvSpPr>
          <p:nvPr/>
        </p:nvSpPr>
        <p:spPr bwMode="auto">
          <a:xfrm>
            <a:off x="611560" y="1561356"/>
            <a:ext cx="8785225"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71500" indent="-571500" eaLnBrk="0" hangingPunct="0">
              <a:defRPr sz="3600">
                <a:solidFill>
                  <a:srgbClr val="32373D"/>
                </a:solidFill>
                <a:latin typeface="Calibri" charset="0"/>
                <a:ea typeface="ＭＳ Ｐゴシック" charset="0"/>
                <a:cs typeface="ＭＳ Ｐゴシック" charset="0"/>
              </a:defRPr>
            </a:lvl1pPr>
            <a:lvl2pPr marL="742950" indent="-285750" eaLnBrk="0" hangingPunct="0">
              <a:defRPr sz="3600">
                <a:solidFill>
                  <a:srgbClr val="32373D"/>
                </a:solidFill>
                <a:latin typeface="Calibri" charset="0"/>
                <a:ea typeface="ＭＳ Ｐゴシック" charset="0"/>
              </a:defRPr>
            </a:lvl2pPr>
            <a:lvl3pPr marL="1143000" indent="-228600" eaLnBrk="0" hangingPunct="0">
              <a:defRPr sz="3600">
                <a:solidFill>
                  <a:srgbClr val="32373D"/>
                </a:solidFill>
                <a:latin typeface="Calibri" charset="0"/>
                <a:ea typeface="ＭＳ Ｐゴシック" charset="0"/>
              </a:defRPr>
            </a:lvl3pPr>
            <a:lvl4pPr marL="1600200" indent="-228600" eaLnBrk="0" hangingPunct="0">
              <a:defRPr sz="3600">
                <a:solidFill>
                  <a:srgbClr val="32373D"/>
                </a:solidFill>
                <a:latin typeface="Calibri" charset="0"/>
                <a:ea typeface="ＭＳ Ｐゴシック" charset="0"/>
              </a:defRPr>
            </a:lvl4pPr>
            <a:lvl5pPr marL="2057400" indent="-228600" eaLnBrk="0" hangingPunct="0">
              <a:defRPr sz="3600">
                <a:solidFill>
                  <a:srgbClr val="32373D"/>
                </a:solidFill>
                <a:latin typeface="Calibri" charset="0"/>
                <a:ea typeface="ＭＳ Ｐゴシック" charset="0"/>
              </a:defRPr>
            </a:lvl5pPr>
            <a:lvl6pPr marL="2514600" indent="-228600" algn="ctr" eaLnBrk="0" fontAlgn="base" hangingPunct="0">
              <a:spcBef>
                <a:spcPct val="0"/>
              </a:spcBef>
              <a:spcAft>
                <a:spcPct val="0"/>
              </a:spcAft>
              <a:defRPr sz="3600">
                <a:solidFill>
                  <a:srgbClr val="32373D"/>
                </a:solidFill>
                <a:latin typeface="Calibri" charset="0"/>
                <a:ea typeface="ＭＳ Ｐゴシック" charset="0"/>
              </a:defRPr>
            </a:lvl6pPr>
            <a:lvl7pPr marL="2971800" indent="-228600" algn="ctr" eaLnBrk="0" fontAlgn="base" hangingPunct="0">
              <a:spcBef>
                <a:spcPct val="0"/>
              </a:spcBef>
              <a:spcAft>
                <a:spcPct val="0"/>
              </a:spcAft>
              <a:defRPr sz="3600">
                <a:solidFill>
                  <a:srgbClr val="32373D"/>
                </a:solidFill>
                <a:latin typeface="Calibri" charset="0"/>
                <a:ea typeface="ＭＳ Ｐゴシック" charset="0"/>
              </a:defRPr>
            </a:lvl7pPr>
            <a:lvl8pPr marL="3429000" indent="-228600" algn="ctr" eaLnBrk="0" fontAlgn="base" hangingPunct="0">
              <a:spcBef>
                <a:spcPct val="0"/>
              </a:spcBef>
              <a:spcAft>
                <a:spcPct val="0"/>
              </a:spcAft>
              <a:defRPr sz="3600">
                <a:solidFill>
                  <a:srgbClr val="32373D"/>
                </a:solidFill>
                <a:latin typeface="Calibri" charset="0"/>
                <a:ea typeface="ＭＳ Ｐゴシック" charset="0"/>
              </a:defRPr>
            </a:lvl8pPr>
            <a:lvl9pPr marL="3886200" indent="-228600" algn="ctr" eaLnBrk="0" fontAlgn="base" hangingPunct="0">
              <a:spcBef>
                <a:spcPct val="0"/>
              </a:spcBef>
              <a:spcAft>
                <a:spcPct val="0"/>
              </a:spcAft>
              <a:defRPr sz="3600">
                <a:solidFill>
                  <a:srgbClr val="32373D"/>
                </a:solidFill>
                <a:latin typeface="Calibri" charset="0"/>
                <a:ea typeface="ＭＳ Ｐゴシック" charset="0"/>
              </a:defRPr>
            </a:lvl9pPr>
          </a:lstStyle>
          <a:p>
            <a:pPr algn="l" eaLnBrk="1" hangingPunct="1">
              <a:buFont typeface="Arial" charset="0"/>
              <a:buChar char="•"/>
            </a:pPr>
            <a:r>
              <a:rPr lang="en-US" sz="2000" dirty="0"/>
              <a:t>A humongous number of </a:t>
            </a:r>
            <a:r>
              <a:rPr lang="en-US" sz="2000" dirty="0">
                <a:hlinkClick r:id="rId2"/>
              </a:rPr>
              <a:t>JSON</a:t>
            </a:r>
            <a:r>
              <a:rPr lang="en-US" sz="2000" dirty="0"/>
              <a:t> transactions</a:t>
            </a:r>
          </a:p>
          <a:p>
            <a:pPr algn="l" eaLnBrk="1" hangingPunct="1">
              <a:buFont typeface="Arial" charset="0"/>
              <a:buChar char="•"/>
            </a:pPr>
            <a:r>
              <a:rPr lang="en-US" sz="2000" dirty="0"/>
              <a:t>New design paradigms – MVC / MVVM</a:t>
            </a:r>
          </a:p>
          <a:p>
            <a:pPr algn="l" eaLnBrk="1" hangingPunct="1">
              <a:buFont typeface="Arial" charset="0"/>
              <a:buChar char="•"/>
            </a:pPr>
            <a:r>
              <a:rPr lang="en-US" sz="2000" dirty="0"/>
              <a:t>Simple to produce in </a:t>
            </a:r>
            <a:r>
              <a:rPr lang="en-US" sz="2000" dirty="0" err="1"/>
              <a:t>RESTfull</a:t>
            </a:r>
            <a:r>
              <a:rPr lang="en-US" sz="2000" dirty="0"/>
              <a:t> services</a:t>
            </a:r>
          </a:p>
          <a:p>
            <a:pPr algn="l" eaLnBrk="1" hangingPunct="1">
              <a:buFont typeface="Arial" charset="0"/>
              <a:buChar char="•"/>
            </a:pPr>
            <a:endParaRPr lang="en-US" sz="3200" dirty="0">
              <a:solidFill>
                <a:srgbClr val="000000"/>
              </a:solidFill>
            </a:endParaRPr>
          </a:p>
        </p:txBody>
      </p:sp>
    </p:spTree>
    <p:extLst>
      <p:ext uri="{BB962C8B-B14F-4D97-AF65-F5344CB8AC3E}">
        <p14:creationId xmlns:p14="http://schemas.microsoft.com/office/powerpoint/2010/main" val="7470485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0770"/>
                                        </p:tgtEl>
                                        <p:attrNameLst>
                                          <p:attrName>style.visibility</p:attrName>
                                        </p:attrNameLst>
                                      </p:cBhvr>
                                      <p:to>
                                        <p:strVal val="visible"/>
                                      </p:to>
                                    </p:set>
                                    <p:animEffect transition="in" filter="fade">
                                      <p:cBhvr>
                                        <p:cTn id="7" dur="1000"/>
                                        <p:tgtEl>
                                          <p:spTgt spid="160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da-DK" b="1" dirty="0" smtClean="0">
                <a:ea typeface="MS PGothic" pitchFamily="34" charset="-128"/>
              </a:rPr>
              <a:t>Model </a:t>
            </a:r>
            <a:r>
              <a:rPr lang="da-DK" b="1" dirty="0" err="1" smtClean="0">
                <a:ea typeface="MS PGothic" pitchFamily="34" charset="-128"/>
              </a:rPr>
              <a:t>View</a:t>
            </a:r>
            <a:r>
              <a:rPr lang="da-DK" b="1" dirty="0" smtClean="0">
                <a:ea typeface="MS PGothic" pitchFamily="34" charset="-128"/>
              </a:rPr>
              <a:t> Control?</a:t>
            </a:r>
            <a:br>
              <a:rPr lang="da-DK" b="1" dirty="0" smtClean="0">
                <a:ea typeface="MS PGothic" pitchFamily="34" charset="-128"/>
              </a:rPr>
            </a:br>
            <a:r>
              <a:rPr lang="da-DK" sz="1800" b="1" dirty="0" smtClean="0">
                <a:ea typeface="MS PGothic" pitchFamily="34" charset="-128"/>
              </a:rPr>
              <a:t>MVC / MVVM</a:t>
            </a:r>
            <a:endParaRPr lang="da-DK" b="1" dirty="0">
              <a:ea typeface="MS PGothic" pitchFamily="34" charset="-128"/>
            </a:endParaRPr>
          </a:p>
        </p:txBody>
      </p:sp>
      <p:grpSp>
        <p:nvGrpSpPr>
          <p:cNvPr id="58" name="Group 57"/>
          <p:cNvGrpSpPr>
            <a:grpSpLocks/>
          </p:cNvGrpSpPr>
          <p:nvPr/>
        </p:nvGrpSpPr>
        <p:grpSpPr bwMode="auto">
          <a:xfrm>
            <a:off x="1692276" y="1477698"/>
            <a:ext cx="6264275" cy="3954198"/>
            <a:chOff x="1691680" y="1772816"/>
            <a:chExt cx="6264696" cy="4745156"/>
          </a:xfrm>
        </p:grpSpPr>
        <p:sp>
          <p:nvSpPr>
            <p:cNvPr id="56" name="Rectangle 55"/>
            <p:cNvSpPr/>
            <p:nvPr/>
          </p:nvSpPr>
          <p:spPr bwMode="auto">
            <a:xfrm>
              <a:off x="1691680" y="1772816"/>
              <a:ext cx="6264696" cy="3887885"/>
            </a:xfrm>
            <a:prstGeom prst="rect">
              <a:avLst/>
            </a:prstGeom>
            <a:solidFill>
              <a:schemeClr val="accent1">
                <a:lumMod val="20000"/>
                <a:lumOff val="80000"/>
              </a:schemeClr>
            </a:solidFill>
            <a:ln>
              <a:noFill/>
            </a:ln>
            <a:effectLst>
              <a:outerShdw blurRad="50800" dist="38100" dir="2700000" algn="tl" rotWithShape="0">
                <a:srgbClr val="000000">
                  <a:alpha val="43000"/>
                </a:srgbClr>
              </a:outerShdw>
            </a:effectLst>
            <a:extLst/>
          </p:spPr>
          <p:txBody>
            <a:bodyPr/>
            <a:lstStyle/>
            <a:p>
              <a:pPr>
                <a:defRPr/>
              </a:pPr>
              <a:endParaRPr lang="da-DK" dirty="0">
                <a:cs typeface="MS PGothic" charset="0"/>
              </a:endParaRPr>
            </a:p>
          </p:txBody>
        </p:sp>
        <p:sp>
          <p:nvSpPr>
            <p:cNvPr id="3" name="Rounded Rectangle 2"/>
            <p:cNvSpPr/>
            <p:nvPr/>
          </p:nvSpPr>
          <p:spPr bwMode="auto">
            <a:xfrm>
              <a:off x="2123509" y="2060160"/>
              <a:ext cx="1655874" cy="576277"/>
            </a:xfrm>
            <a:prstGeom prst="roundRect">
              <a:avLst/>
            </a:prstGeom>
            <a:ln/>
            <a:extLst/>
          </p:spPr>
          <p:style>
            <a:lnRef idx="1">
              <a:schemeClr val="accent2"/>
            </a:lnRef>
            <a:fillRef idx="3">
              <a:schemeClr val="accent2"/>
            </a:fillRef>
            <a:effectRef idx="2">
              <a:schemeClr val="accent2"/>
            </a:effectRef>
            <a:fontRef idx="minor">
              <a:schemeClr val="lt1"/>
            </a:fontRef>
          </p:style>
          <p:txBody>
            <a:bodyPr/>
            <a:lstStyle/>
            <a:p>
              <a:pPr>
                <a:defRPr/>
              </a:pPr>
              <a:r>
                <a:rPr lang="da-DK" sz="2400" dirty="0">
                  <a:solidFill>
                    <a:prstClr val="black"/>
                  </a:solidFill>
                  <a:latin typeface="Calibri" charset="0"/>
                  <a:ea typeface="ＭＳ Ｐゴシック" charset="0"/>
                </a:rPr>
                <a:t>Model</a:t>
              </a:r>
            </a:p>
          </p:txBody>
        </p:sp>
        <p:sp>
          <p:nvSpPr>
            <p:cNvPr id="6" name="Rounded Rectangle 5"/>
            <p:cNvSpPr/>
            <p:nvPr/>
          </p:nvSpPr>
          <p:spPr bwMode="auto">
            <a:xfrm>
              <a:off x="5508286" y="2060160"/>
              <a:ext cx="1655874" cy="576277"/>
            </a:xfrm>
            <a:prstGeom prst="roundRect">
              <a:avLst/>
            </a:prstGeom>
            <a:ln/>
            <a:extLst/>
          </p:spPr>
          <p:style>
            <a:lnRef idx="1">
              <a:schemeClr val="accent3"/>
            </a:lnRef>
            <a:fillRef idx="3">
              <a:schemeClr val="accent3"/>
            </a:fillRef>
            <a:effectRef idx="2">
              <a:schemeClr val="accent3"/>
            </a:effectRef>
            <a:fontRef idx="minor">
              <a:schemeClr val="lt1"/>
            </a:fontRef>
          </p:style>
          <p:txBody>
            <a:bodyPr/>
            <a:lstStyle/>
            <a:p>
              <a:pPr>
                <a:defRPr/>
              </a:pPr>
              <a:r>
                <a:rPr lang="da-DK" sz="2400" dirty="0" err="1">
                  <a:solidFill>
                    <a:srgbClr val="000000"/>
                  </a:solidFill>
                  <a:latin typeface="Calibri" charset="0"/>
                  <a:ea typeface="ＭＳ Ｐゴシック" charset="0"/>
                </a:rPr>
                <a:t>View</a:t>
              </a:r>
              <a:endParaRPr lang="da-DK" sz="2400" dirty="0">
                <a:solidFill>
                  <a:srgbClr val="000000"/>
                </a:solidFill>
                <a:latin typeface="Calibri" charset="0"/>
                <a:ea typeface="ＭＳ Ｐゴシック" charset="0"/>
              </a:endParaRPr>
            </a:p>
          </p:txBody>
        </p:sp>
        <p:sp>
          <p:nvSpPr>
            <p:cNvPr id="7" name="Rounded Rectangle 6"/>
            <p:cNvSpPr/>
            <p:nvPr/>
          </p:nvSpPr>
          <p:spPr bwMode="auto">
            <a:xfrm>
              <a:off x="3779383" y="3622299"/>
              <a:ext cx="1800346" cy="576277"/>
            </a:xfrm>
            <a:prstGeom prst="roundRect">
              <a:avLst/>
            </a:prstGeom>
            <a:ln/>
            <a:extLst/>
          </p:spPr>
          <p:style>
            <a:lnRef idx="1">
              <a:schemeClr val="accent1"/>
            </a:lnRef>
            <a:fillRef idx="3">
              <a:schemeClr val="accent1"/>
            </a:fillRef>
            <a:effectRef idx="2">
              <a:schemeClr val="accent1"/>
            </a:effectRef>
            <a:fontRef idx="minor">
              <a:schemeClr val="lt1"/>
            </a:fontRef>
          </p:style>
          <p:txBody>
            <a:bodyPr/>
            <a:lstStyle/>
            <a:p>
              <a:pPr>
                <a:defRPr/>
              </a:pPr>
              <a:r>
                <a:rPr lang="da-DK" sz="2400" dirty="0">
                  <a:solidFill>
                    <a:srgbClr val="000000"/>
                  </a:solidFill>
                  <a:latin typeface="Calibri" charset="0"/>
                  <a:ea typeface="ＭＳ Ｐゴシック" charset="0"/>
                </a:rPr>
                <a:t>Controller</a:t>
              </a:r>
            </a:p>
          </p:txBody>
        </p:sp>
        <p:sp>
          <p:nvSpPr>
            <p:cNvPr id="8" name="Rounded Rectangle 7"/>
            <p:cNvSpPr/>
            <p:nvPr/>
          </p:nvSpPr>
          <p:spPr bwMode="auto">
            <a:xfrm>
              <a:off x="3779383" y="5941696"/>
              <a:ext cx="1800346" cy="576276"/>
            </a:xfrm>
            <a:prstGeom prst="roundRect">
              <a:avLst/>
            </a:prstGeom>
            <a:ln/>
            <a:extLst/>
          </p:spPr>
          <p:style>
            <a:lnRef idx="1">
              <a:schemeClr val="accent6"/>
            </a:lnRef>
            <a:fillRef idx="3">
              <a:schemeClr val="accent6"/>
            </a:fillRef>
            <a:effectRef idx="2">
              <a:schemeClr val="accent6"/>
            </a:effectRef>
            <a:fontRef idx="minor">
              <a:schemeClr val="lt1"/>
            </a:fontRef>
          </p:style>
          <p:txBody>
            <a:bodyPr/>
            <a:lstStyle/>
            <a:p>
              <a:pPr>
                <a:defRPr/>
              </a:pPr>
              <a:r>
                <a:rPr lang="da-DK" sz="2400" dirty="0">
                  <a:solidFill>
                    <a:srgbClr val="000000"/>
                  </a:solidFill>
                  <a:latin typeface="Calibri" charset="0"/>
                  <a:ea typeface="ＭＳ Ｐゴシック" charset="0"/>
                </a:rPr>
                <a:t>Client</a:t>
              </a:r>
            </a:p>
          </p:txBody>
        </p:sp>
        <p:cxnSp>
          <p:nvCxnSpPr>
            <p:cNvPr id="12" name="Straight Arrow Connector 11"/>
            <p:cNvCxnSpPr/>
            <p:nvPr/>
          </p:nvCxnSpPr>
          <p:spPr bwMode="auto">
            <a:xfrm flipV="1">
              <a:off x="4211212" y="5438445"/>
              <a:ext cx="0" cy="446099"/>
            </a:xfrm>
            <a:prstGeom prst="straightConnector1">
              <a:avLst/>
            </a:prstGeom>
            <a:noFill/>
            <a:ln w="7620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15" name="Straight Arrow Connector 14"/>
            <p:cNvCxnSpPr/>
            <p:nvPr/>
          </p:nvCxnSpPr>
          <p:spPr bwMode="auto">
            <a:xfrm flipH="1" flipV="1">
              <a:off x="3276111" y="2725340"/>
              <a:ext cx="576302" cy="792182"/>
            </a:xfrm>
            <a:prstGeom prst="straightConnector1">
              <a:avLst/>
            </a:prstGeom>
            <a:noFill/>
            <a:ln w="76200" cap="flat" cmpd="sng" algn="ctr">
              <a:solidFill>
                <a:schemeClr val="accent1">
                  <a:lumMod val="60000"/>
                  <a:lumOff val="40000"/>
                </a:schemeClr>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17" name="Straight Arrow Connector 16"/>
            <p:cNvCxnSpPr/>
            <p:nvPr/>
          </p:nvCxnSpPr>
          <p:spPr bwMode="auto">
            <a:xfrm>
              <a:off x="3707940" y="2725340"/>
              <a:ext cx="576302" cy="792182"/>
            </a:xfrm>
            <a:prstGeom prst="straightConnector1">
              <a:avLst/>
            </a:prstGeom>
            <a:noFill/>
            <a:ln w="76200" cap="flat" cmpd="sng" algn="ctr">
              <a:solidFill>
                <a:schemeClr val="accent2"/>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23" name="Straight Arrow Connector 22"/>
            <p:cNvCxnSpPr/>
            <p:nvPr/>
          </p:nvCxnSpPr>
          <p:spPr bwMode="auto">
            <a:xfrm flipV="1">
              <a:off x="4931986" y="2725340"/>
              <a:ext cx="576301" cy="792182"/>
            </a:xfrm>
            <a:prstGeom prst="straightConnector1">
              <a:avLst/>
            </a:prstGeom>
            <a:noFill/>
            <a:ln w="76200" cap="flat" cmpd="sng" algn="ctr">
              <a:solidFill>
                <a:schemeClr val="accent1">
                  <a:lumMod val="60000"/>
                  <a:lumOff val="40000"/>
                </a:schemeClr>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25" name="Straight Arrow Connector 24"/>
            <p:cNvCxnSpPr/>
            <p:nvPr/>
          </p:nvCxnSpPr>
          <p:spPr bwMode="auto">
            <a:xfrm flipH="1">
              <a:off x="5436845" y="2725340"/>
              <a:ext cx="503271" cy="792182"/>
            </a:xfrm>
            <a:prstGeom prst="straightConnector1">
              <a:avLst/>
            </a:prstGeom>
            <a:noFill/>
            <a:ln w="76200" cap="flat" cmpd="sng" algn="ctr">
              <a:solidFill>
                <a:schemeClr val="accent3">
                  <a:lumMod val="60000"/>
                  <a:lumOff val="40000"/>
                </a:schemeClr>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27" name="Straight Arrow Connector 26"/>
            <p:cNvCxnSpPr/>
            <p:nvPr/>
          </p:nvCxnSpPr>
          <p:spPr bwMode="auto">
            <a:xfrm>
              <a:off x="5147900" y="5438445"/>
              <a:ext cx="0" cy="446099"/>
            </a:xfrm>
            <a:prstGeom prst="straightConnector1">
              <a:avLst/>
            </a:prstGeom>
            <a:noFill/>
            <a:ln w="76200" cap="flat" cmpd="sng" algn="ctr">
              <a:solidFill>
                <a:schemeClr val="accent1">
                  <a:lumMod val="60000"/>
                  <a:lumOff val="40000"/>
                </a:schemeClr>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cxnSp>
        <p:sp>
          <p:nvSpPr>
            <p:cNvPr id="47" name="Rounded Rectangle 46"/>
            <p:cNvSpPr/>
            <p:nvPr/>
          </p:nvSpPr>
          <p:spPr bwMode="auto">
            <a:xfrm>
              <a:off x="3779383" y="4789142"/>
              <a:ext cx="1800346" cy="576276"/>
            </a:xfrm>
            <a:prstGeom prst="roundRect">
              <a:avLst/>
            </a:prstGeom>
            <a:ln/>
            <a:extLst/>
          </p:spPr>
          <p:style>
            <a:lnRef idx="1">
              <a:schemeClr val="dk1"/>
            </a:lnRef>
            <a:fillRef idx="3">
              <a:schemeClr val="dk1"/>
            </a:fillRef>
            <a:effectRef idx="2">
              <a:schemeClr val="dk1"/>
            </a:effectRef>
            <a:fontRef idx="minor">
              <a:schemeClr val="lt1"/>
            </a:fontRef>
          </p:style>
          <p:txBody>
            <a:bodyPr/>
            <a:lstStyle/>
            <a:p>
              <a:pPr>
                <a:defRPr/>
              </a:pPr>
              <a:r>
                <a:rPr lang="da-DK" sz="2400" dirty="0">
                  <a:solidFill>
                    <a:srgbClr val="FFFFFF"/>
                  </a:solidFill>
                  <a:latin typeface="Calibri" charset="0"/>
                  <a:ea typeface="ＭＳ Ｐゴシック" charset="0"/>
                </a:rPr>
                <a:t>Web Server</a:t>
              </a:r>
            </a:p>
          </p:txBody>
        </p:sp>
        <p:cxnSp>
          <p:nvCxnSpPr>
            <p:cNvPr id="50" name="Straight Arrow Connector 49"/>
            <p:cNvCxnSpPr/>
            <p:nvPr/>
          </p:nvCxnSpPr>
          <p:spPr bwMode="auto">
            <a:xfrm flipV="1">
              <a:off x="4211212" y="4277954"/>
              <a:ext cx="0" cy="447686"/>
            </a:xfrm>
            <a:prstGeom prst="straightConnector1">
              <a:avLst/>
            </a:prstGeom>
            <a:noFill/>
            <a:ln w="7620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51" name="Straight Arrow Connector 50"/>
            <p:cNvCxnSpPr/>
            <p:nvPr/>
          </p:nvCxnSpPr>
          <p:spPr bwMode="auto">
            <a:xfrm>
              <a:off x="5147900" y="4277954"/>
              <a:ext cx="0" cy="447686"/>
            </a:xfrm>
            <a:prstGeom prst="straightConnector1">
              <a:avLst/>
            </a:prstGeom>
            <a:noFill/>
            <a:ln w="76200" cap="flat" cmpd="sng" algn="ctr">
              <a:solidFill>
                <a:schemeClr val="accent1">
                  <a:lumMod val="60000"/>
                  <a:lumOff val="40000"/>
                </a:schemeClr>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cxnSp>
        <p:sp>
          <p:nvSpPr>
            <p:cNvPr id="43026" name="TextBox 56"/>
            <p:cNvSpPr txBox="1">
              <a:spLocks noChangeArrowheads="1"/>
            </p:cNvSpPr>
            <p:nvPr/>
          </p:nvSpPr>
          <p:spPr bwMode="auto">
            <a:xfrm>
              <a:off x="6444208" y="5013176"/>
              <a:ext cx="1512168" cy="775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32373D"/>
                  </a:solidFill>
                  <a:latin typeface="Calibri" charset="0"/>
                  <a:ea typeface="ＭＳ Ｐゴシック" charset="0"/>
                  <a:cs typeface="ＭＳ Ｐゴシック" charset="0"/>
                </a:defRPr>
              </a:lvl1pPr>
              <a:lvl2pPr marL="742950" indent="-285750" eaLnBrk="0" hangingPunct="0">
                <a:defRPr sz="3600">
                  <a:solidFill>
                    <a:srgbClr val="32373D"/>
                  </a:solidFill>
                  <a:latin typeface="Calibri" charset="0"/>
                  <a:ea typeface="ＭＳ Ｐゴシック" charset="0"/>
                </a:defRPr>
              </a:lvl2pPr>
              <a:lvl3pPr marL="1143000" indent="-228600" eaLnBrk="0" hangingPunct="0">
                <a:defRPr sz="3600">
                  <a:solidFill>
                    <a:srgbClr val="32373D"/>
                  </a:solidFill>
                  <a:latin typeface="Calibri" charset="0"/>
                  <a:ea typeface="ＭＳ Ｐゴシック" charset="0"/>
                </a:defRPr>
              </a:lvl3pPr>
              <a:lvl4pPr marL="1600200" indent="-228600" eaLnBrk="0" hangingPunct="0">
                <a:defRPr sz="3600">
                  <a:solidFill>
                    <a:srgbClr val="32373D"/>
                  </a:solidFill>
                  <a:latin typeface="Calibri" charset="0"/>
                  <a:ea typeface="ＭＳ Ｐゴシック" charset="0"/>
                </a:defRPr>
              </a:lvl4pPr>
              <a:lvl5pPr marL="2057400" indent="-228600" eaLnBrk="0" hangingPunct="0">
                <a:defRPr sz="3600">
                  <a:solidFill>
                    <a:srgbClr val="32373D"/>
                  </a:solidFill>
                  <a:latin typeface="Calibri" charset="0"/>
                  <a:ea typeface="ＭＳ Ｐゴシック" charset="0"/>
                </a:defRPr>
              </a:lvl5pPr>
              <a:lvl6pPr marL="2514600" indent="-228600" algn="ctr" eaLnBrk="0" fontAlgn="base" hangingPunct="0">
                <a:spcBef>
                  <a:spcPct val="0"/>
                </a:spcBef>
                <a:spcAft>
                  <a:spcPct val="0"/>
                </a:spcAft>
                <a:defRPr sz="3600">
                  <a:solidFill>
                    <a:srgbClr val="32373D"/>
                  </a:solidFill>
                  <a:latin typeface="Calibri" charset="0"/>
                  <a:ea typeface="ＭＳ Ｐゴシック" charset="0"/>
                </a:defRPr>
              </a:lvl6pPr>
              <a:lvl7pPr marL="2971800" indent="-228600" algn="ctr" eaLnBrk="0" fontAlgn="base" hangingPunct="0">
                <a:spcBef>
                  <a:spcPct val="0"/>
                </a:spcBef>
                <a:spcAft>
                  <a:spcPct val="0"/>
                </a:spcAft>
                <a:defRPr sz="3600">
                  <a:solidFill>
                    <a:srgbClr val="32373D"/>
                  </a:solidFill>
                  <a:latin typeface="Calibri" charset="0"/>
                  <a:ea typeface="ＭＳ Ｐゴシック" charset="0"/>
                </a:defRPr>
              </a:lvl7pPr>
              <a:lvl8pPr marL="3429000" indent="-228600" algn="ctr" eaLnBrk="0" fontAlgn="base" hangingPunct="0">
                <a:spcBef>
                  <a:spcPct val="0"/>
                </a:spcBef>
                <a:spcAft>
                  <a:spcPct val="0"/>
                </a:spcAft>
                <a:defRPr sz="3600">
                  <a:solidFill>
                    <a:srgbClr val="32373D"/>
                  </a:solidFill>
                  <a:latin typeface="Calibri" charset="0"/>
                  <a:ea typeface="ＭＳ Ｐゴシック" charset="0"/>
                </a:defRPr>
              </a:lvl8pPr>
              <a:lvl9pPr marL="3886200" indent="-228600" algn="ctr" eaLnBrk="0" fontAlgn="base" hangingPunct="0">
                <a:spcBef>
                  <a:spcPct val="0"/>
                </a:spcBef>
                <a:spcAft>
                  <a:spcPct val="0"/>
                </a:spcAft>
                <a:defRPr sz="3600">
                  <a:solidFill>
                    <a:srgbClr val="32373D"/>
                  </a:solidFill>
                  <a:latin typeface="Calibri" charset="0"/>
                  <a:ea typeface="ＭＳ Ｐゴシック" charset="0"/>
                </a:defRPr>
              </a:lvl9pPr>
            </a:lstStyle>
            <a:p>
              <a:pPr eaLnBrk="1" hangingPunct="1"/>
              <a:r>
                <a:rPr lang="da-DK">
                  <a:ea typeface="MS PGothic" charset="0"/>
                  <a:cs typeface="MS PGothic" charset="0"/>
                </a:rPr>
                <a:t>IBMi</a:t>
              </a:r>
            </a:p>
          </p:txBody>
        </p:sp>
      </p:grpSp>
      <p:pic>
        <p:nvPicPr>
          <p:cNvPr id="4301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89864" y="4897438"/>
            <a:ext cx="1354137" cy="808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23944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468313" y="576792"/>
            <a:ext cx="8229600" cy="952500"/>
          </a:xfrm>
        </p:spPr>
        <p:txBody>
          <a:bodyPr/>
          <a:lstStyle/>
          <a:p>
            <a:pPr eaLnBrk="1" fontAlgn="auto" hangingPunct="1">
              <a:spcAft>
                <a:spcPts val="0"/>
              </a:spcAft>
              <a:defRPr/>
            </a:pPr>
            <a:r>
              <a:rPr lang="en-US" sz="2800" b="1" dirty="0" smtClean="0">
                <a:ea typeface="+mj-ea"/>
                <a:cs typeface="+mj-cs"/>
              </a:rPr>
              <a:t>Who is Niels Liisberg?</a:t>
            </a:r>
          </a:p>
        </p:txBody>
      </p:sp>
      <p:sp>
        <p:nvSpPr>
          <p:cNvPr id="2" name="TextBox 1"/>
          <p:cNvSpPr txBox="1"/>
          <p:nvPr/>
        </p:nvSpPr>
        <p:spPr>
          <a:xfrm>
            <a:off x="611189" y="1357312"/>
            <a:ext cx="6192837" cy="4216539"/>
          </a:xfrm>
          <a:prstGeom prst="rect">
            <a:avLst/>
          </a:prstGeom>
          <a:noFill/>
        </p:spPr>
        <p:txBody>
          <a:bodyPr>
            <a:spAutoFit/>
          </a:bodyPr>
          <a:lstStyle/>
          <a:p>
            <a:pPr marL="285750" indent="-285750" algn="l">
              <a:buFont typeface="Arial"/>
              <a:buChar char="•"/>
              <a:defRPr/>
            </a:pPr>
            <a:r>
              <a:rPr lang="en-US" sz="1800" dirty="0">
                <a:latin typeface="Helvetica Neue"/>
                <a:cs typeface="Helvetica Neue"/>
              </a:rPr>
              <a:t>IBM Power evangelist</a:t>
            </a:r>
          </a:p>
          <a:p>
            <a:pPr marL="285750" indent="-285750" algn="l">
              <a:buFont typeface="Arial"/>
              <a:buChar char="•"/>
              <a:defRPr/>
            </a:pPr>
            <a:r>
              <a:rPr lang="en-US" sz="1800" dirty="0">
                <a:latin typeface="Helvetica Neue"/>
                <a:cs typeface="Helvetica Neue"/>
              </a:rPr>
              <a:t>“The doctor” </a:t>
            </a:r>
            <a:r>
              <a:rPr lang="mr-IN" sz="1800" dirty="0">
                <a:latin typeface="Helvetica Neue"/>
                <a:cs typeface="Helvetica Neue"/>
              </a:rPr>
              <a:t>–</a:t>
            </a:r>
            <a:r>
              <a:rPr lang="en-US" sz="1800">
                <a:latin typeface="Helvetica Neue"/>
                <a:cs typeface="Helvetica Neue"/>
              </a:rPr>
              <a:t> </a:t>
            </a:r>
            <a:r>
              <a:rPr lang="en-US" sz="1800" smtClean="0">
                <a:latin typeface="Helvetica Neue"/>
                <a:cs typeface="Helvetica Neue"/>
              </a:rPr>
              <a:t>transformation </a:t>
            </a:r>
            <a:r>
              <a:rPr lang="en-US" sz="1800" dirty="0">
                <a:latin typeface="Helvetica Neue"/>
                <a:cs typeface="Helvetica Neue"/>
              </a:rPr>
              <a:t>consultant</a:t>
            </a:r>
          </a:p>
          <a:p>
            <a:pPr marL="285750" indent="-285750" algn="l">
              <a:buFont typeface="Arial"/>
              <a:buChar char="•"/>
              <a:defRPr/>
            </a:pPr>
            <a:r>
              <a:rPr lang="en-US" sz="1800" dirty="0">
                <a:latin typeface="Helvetica Neue"/>
                <a:cs typeface="Helvetica Neue"/>
              </a:rPr>
              <a:t>System &amp; Method A/S </a:t>
            </a:r>
            <a:r>
              <a:rPr lang="mr-IN" sz="1800" dirty="0">
                <a:latin typeface="Helvetica Neue"/>
                <a:cs typeface="Helvetica Neue"/>
              </a:rPr>
              <a:t>–</a:t>
            </a:r>
            <a:r>
              <a:rPr lang="en-US" sz="1800" dirty="0">
                <a:latin typeface="Helvetica Neue"/>
                <a:cs typeface="Helvetica Neue"/>
              </a:rPr>
              <a:t> Denmark</a:t>
            </a:r>
          </a:p>
          <a:p>
            <a:pPr marL="285750" indent="-285750" algn="l">
              <a:buFont typeface="Arial"/>
              <a:buChar char="•"/>
              <a:defRPr/>
            </a:pPr>
            <a:r>
              <a:rPr lang="en-US" sz="1800" dirty="0" smtClean="0">
                <a:latin typeface="Helvetica Neue"/>
                <a:cs typeface="Helvetica Neue"/>
              </a:rPr>
              <a:t>Father </a:t>
            </a:r>
            <a:r>
              <a:rPr lang="en-US" sz="1800" dirty="0">
                <a:latin typeface="Helvetica Neue"/>
                <a:cs typeface="Helvetica Neue"/>
              </a:rPr>
              <a:t>to </a:t>
            </a:r>
            <a:r>
              <a:rPr lang="en-US" sz="1800" b="1" dirty="0" err="1">
                <a:latin typeface="Helvetica Neue"/>
                <a:cs typeface="Helvetica Neue"/>
              </a:rPr>
              <a:t>IceBreak</a:t>
            </a:r>
            <a:r>
              <a:rPr lang="en-US" sz="1800" b="1" baseline="30000" dirty="0" err="1">
                <a:latin typeface="Helvetica Neue"/>
                <a:cs typeface="Helvetica Neue"/>
              </a:rPr>
              <a:t>tm</a:t>
            </a:r>
            <a:r>
              <a:rPr lang="en-US" sz="1800" dirty="0">
                <a:latin typeface="Helvetica Neue"/>
                <a:cs typeface="Helvetica Neue"/>
              </a:rPr>
              <a:t> </a:t>
            </a:r>
            <a:r>
              <a:rPr lang="mr-IN" sz="1800" dirty="0">
                <a:latin typeface="Helvetica Neue"/>
                <a:cs typeface="Helvetica Neue"/>
              </a:rPr>
              <a:t>–</a:t>
            </a:r>
            <a:r>
              <a:rPr lang="en-US" sz="1800" dirty="0">
                <a:latin typeface="Helvetica Neue"/>
                <a:cs typeface="Helvetica Neue"/>
              </a:rPr>
              <a:t> Application server for RPG</a:t>
            </a:r>
            <a:endParaRPr lang="en-US" sz="1800" baseline="30000" dirty="0">
              <a:latin typeface="Helvetica Neue"/>
              <a:cs typeface="Helvetica Neue"/>
            </a:endParaRPr>
          </a:p>
          <a:p>
            <a:pPr marL="285750" indent="-285750" algn="l">
              <a:buFont typeface="Arial"/>
              <a:buChar char="•"/>
              <a:defRPr/>
            </a:pPr>
            <a:r>
              <a:rPr lang="en-US" sz="1800" dirty="0">
                <a:latin typeface="Helvetica Neue"/>
                <a:cs typeface="Helvetica Neue"/>
              </a:rPr>
              <a:t>Architect of </a:t>
            </a:r>
            <a:r>
              <a:rPr lang="en-US" sz="1800" b="1" dirty="0" err="1">
                <a:latin typeface="Helvetica Neue"/>
                <a:cs typeface="Helvetica Neue"/>
              </a:rPr>
              <a:t>Sitemule</a:t>
            </a:r>
            <a:r>
              <a:rPr lang="en-US" sz="1800" b="1" baseline="30000" dirty="0" err="1">
                <a:latin typeface="Helvetica Neue"/>
                <a:cs typeface="Helvetica Neue"/>
              </a:rPr>
              <a:t>tm</a:t>
            </a:r>
            <a:r>
              <a:rPr lang="en-US" sz="1800" dirty="0">
                <a:latin typeface="Helvetica Neue"/>
                <a:cs typeface="Helvetica Neue"/>
              </a:rPr>
              <a:t> </a:t>
            </a:r>
            <a:r>
              <a:rPr lang="mr-IN" sz="1800" dirty="0">
                <a:latin typeface="Helvetica Neue"/>
                <a:cs typeface="Helvetica Neue"/>
              </a:rPr>
              <a:t>–</a:t>
            </a:r>
            <a:r>
              <a:rPr lang="en-US" sz="1800" dirty="0">
                <a:latin typeface="Helvetica Neue"/>
                <a:cs typeface="Helvetica Neue"/>
              </a:rPr>
              <a:t> Web platform for IBMi  </a:t>
            </a:r>
          </a:p>
          <a:p>
            <a:pPr marL="285750" indent="-285750" algn="l">
              <a:buFont typeface="Arial"/>
              <a:buChar char="•"/>
              <a:defRPr/>
            </a:pPr>
            <a:r>
              <a:rPr lang="en-US" sz="1800" dirty="0">
                <a:latin typeface="Helvetica Neue"/>
                <a:cs typeface="Helvetica Neue"/>
              </a:rPr>
              <a:t>CEAC </a:t>
            </a:r>
            <a:r>
              <a:rPr lang="mr-IN" sz="1800" dirty="0">
                <a:latin typeface="Helvetica Neue"/>
                <a:cs typeface="Helvetica Neue"/>
              </a:rPr>
              <a:t>–</a:t>
            </a:r>
            <a:r>
              <a:rPr lang="en-US" sz="1800" dirty="0">
                <a:latin typeface="Helvetica Neue"/>
                <a:cs typeface="Helvetica Neue"/>
              </a:rPr>
              <a:t> Common Europe Advisory Council member</a:t>
            </a:r>
          </a:p>
          <a:p>
            <a:pPr marL="285750" indent="-285750" algn="l">
              <a:buFont typeface="Arial"/>
              <a:buChar char="•"/>
              <a:defRPr/>
            </a:pPr>
            <a:r>
              <a:rPr lang="en-US" sz="1800" dirty="0">
                <a:latin typeface="Helvetica Neue"/>
                <a:cs typeface="Helvetica Neue"/>
              </a:rPr>
              <a:t>Devoted Open source fanatic: </a:t>
            </a:r>
          </a:p>
          <a:p>
            <a:pPr marL="742950" lvl="1" indent="-285750" algn="l">
              <a:buFont typeface="Arial"/>
              <a:buChar char="•"/>
              <a:defRPr/>
            </a:pPr>
            <a:r>
              <a:rPr lang="en-US" sz="1800" dirty="0">
                <a:latin typeface="Helvetica Neue"/>
                <a:cs typeface="Helvetica Neue"/>
                <a:hlinkClick r:id="rId2"/>
              </a:rPr>
              <a:t>https://github.com/</a:t>
            </a:r>
            <a:r>
              <a:rPr lang="en-US" sz="1800" dirty="0" smtClean="0">
                <a:latin typeface="Helvetica Neue"/>
                <a:cs typeface="Helvetica Neue"/>
                <a:hlinkClick r:id="rId2"/>
              </a:rPr>
              <a:t>NielsLiisberg</a:t>
            </a:r>
            <a:endParaRPr lang="en-US" sz="1800" dirty="0" smtClean="0">
              <a:latin typeface="Helvetica Neue"/>
              <a:cs typeface="Helvetica Neue"/>
            </a:endParaRPr>
          </a:p>
          <a:p>
            <a:pPr marL="285750" indent="-285750">
              <a:buFont typeface="Arial"/>
              <a:buChar char="•"/>
              <a:defRPr/>
            </a:pPr>
            <a:r>
              <a:rPr lang="en-US" dirty="0">
                <a:latin typeface="Helvetica Neue"/>
                <a:cs typeface="Helvetica Neue"/>
              </a:rPr>
              <a:t>Founder of </a:t>
            </a:r>
            <a:r>
              <a:rPr lang="en-US" b="1" dirty="0">
                <a:latin typeface="Helvetica Neue"/>
                <a:cs typeface="Helvetica Neue"/>
              </a:rPr>
              <a:t>IBM Power </a:t>
            </a:r>
            <a:r>
              <a:rPr lang="en-US" b="1" dirty="0" smtClean="0">
                <a:latin typeface="Helvetica Neue"/>
                <a:cs typeface="Helvetica Neue"/>
              </a:rPr>
              <a:t>CPH</a:t>
            </a:r>
          </a:p>
          <a:p>
            <a:pPr marL="285750" indent="-285750">
              <a:buFont typeface="Arial"/>
              <a:buChar char="•"/>
              <a:defRPr/>
            </a:pPr>
            <a:endParaRPr lang="en-US" sz="1600" dirty="0">
              <a:latin typeface="Helvetica Neue"/>
              <a:cs typeface="Helvetica Neue"/>
            </a:endParaRPr>
          </a:p>
          <a:p>
            <a:pPr algn="l">
              <a:defRPr/>
            </a:pPr>
            <a:r>
              <a:rPr lang="en-US" sz="1600" dirty="0">
                <a:latin typeface="Helvetica Neue"/>
                <a:cs typeface="Helvetica Neue"/>
              </a:rPr>
              <a:t>Follow me at tweeter, </a:t>
            </a:r>
            <a:r>
              <a:rPr lang="en-US" sz="1600" dirty="0" err="1">
                <a:latin typeface="Helvetica Neue"/>
                <a:cs typeface="Helvetica Neue"/>
              </a:rPr>
              <a:t>github</a:t>
            </a:r>
            <a:r>
              <a:rPr lang="en-US" sz="1600" dirty="0">
                <a:latin typeface="Helvetica Neue"/>
                <a:cs typeface="Helvetica Neue"/>
              </a:rPr>
              <a:t>, </a:t>
            </a:r>
            <a:r>
              <a:rPr lang="en-US" sz="1600" dirty="0" err="1">
                <a:latin typeface="Helvetica Neue"/>
                <a:cs typeface="Helvetica Neue"/>
              </a:rPr>
              <a:t>linkedin</a:t>
            </a:r>
            <a:r>
              <a:rPr lang="en-US" sz="1600" dirty="0">
                <a:latin typeface="Helvetica Neue"/>
                <a:cs typeface="Helvetica Neue"/>
              </a:rPr>
              <a:t> , </a:t>
            </a:r>
            <a:r>
              <a:rPr lang="en-US" sz="1600" dirty="0" err="1">
                <a:latin typeface="Helvetica Neue"/>
                <a:cs typeface="Helvetica Neue"/>
              </a:rPr>
              <a:t>gluf</a:t>
            </a:r>
            <a:r>
              <a:rPr lang="en-US" sz="1600" dirty="0">
                <a:latin typeface="Helvetica Neue"/>
                <a:cs typeface="Helvetica Neue"/>
              </a:rPr>
              <a:t>, clap or what ever</a:t>
            </a:r>
            <a:r>
              <a:rPr lang="mr-IN" sz="1600" dirty="0">
                <a:latin typeface="Helvetica Neue"/>
                <a:cs typeface="Helvetica Neue"/>
              </a:rPr>
              <a:t>…</a:t>
            </a:r>
            <a:r>
              <a:rPr lang="da-DK" sz="1600" dirty="0">
                <a:latin typeface="Helvetica Neue"/>
                <a:cs typeface="Helvetica Neue"/>
              </a:rPr>
              <a:t> </a:t>
            </a:r>
            <a:r>
              <a:rPr lang="en-US" sz="1800" dirty="0">
                <a:latin typeface="Helvetica Neue"/>
                <a:cs typeface="Helvetica Neue"/>
              </a:rPr>
              <a:t> </a:t>
            </a:r>
          </a:p>
          <a:p>
            <a:pPr algn="l">
              <a:defRPr/>
            </a:pPr>
            <a:endParaRPr lang="en-US" sz="1800" dirty="0">
              <a:latin typeface="Helvetica Neue"/>
              <a:cs typeface="Helvetica Neue"/>
            </a:endParaRPr>
          </a:p>
          <a:p>
            <a:pPr marL="285750" indent="-285750" algn="l">
              <a:buFont typeface="Arial"/>
              <a:buChar char="•"/>
              <a:defRPr/>
            </a:pPr>
            <a:endParaRPr lang="en-US" sz="1800" dirty="0">
              <a:latin typeface="Helvetica Neue"/>
              <a:cs typeface="Helvetica Neue"/>
            </a:endParaRPr>
          </a:p>
          <a:p>
            <a:pPr marL="285750" indent="-285750" algn="l">
              <a:buFont typeface="Arial"/>
              <a:buChar char="•"/>
              <a:defRPr/>
            </a:pPr>
            <a:endParaRPr lang="en-US" sz="1800" dirty="0">
              <a:latin typeface="Helvetica Neue"/>
              <a:cs typeface="Helvetica Neue"/>
            </a:endParaRPr>
          </a:p>
          <a:p>
            <a:pPr marL="285750" indent="-285750" algn="l">
              <a:buFont typeface="Arial"/>
              <a:buChar char="•"/>
              <a:defRPr/>
            </a:pPr>
            <a:endParaRPr lang="en-US" sz="1800" dirty="0">
              <a:latin typeface="Helvetica Neue"/>
              <a:cs typeface="Helvetica Neue"/>
            </a:endParaRPr>
          </a:p>
        </p:txBody>
      </p:sp>
      <p:pic>
        <p:nvPicPr>
          <p:cNvPr id="28675" name="Picture 1" descr="DSC_008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76256" y="4065324"/>
            <a:ext cx="2520280" cy="1657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13682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fade">
                                      <p:cBhvr>
                                        <p:cTn id="25" dur="500"/>
                                        <p:tgtEl>
                                          <p:spTgt spid="2">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fade">
                                      <p:cBhvr>
                                        <p:cTn id="28" dur="500"/>
                                        <p:tgtEl>
                                          <p:spTgt spid="2">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fade">
                                      <p:cBhvr>
                                        <p:cTn id="31" dur="500"/>
                                        <p:tgtEl>
                                          <p:spTgt spid="2">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2">
                                            <p:txEl>
                                              <p:pRg st="10" end="10"/>
                                            </p:txEl>
                                          </p:spTgt>
                                        </p:tgtEl>
                                        <p:attrNameLst>
                                          <p:attrName>style.visibility</p:attrName>
                                        </p:attrNameLst>
                                      </p:cBhvr>
                                      <p:to>
                                        <p:strVal val="visible"/>
                                      </p:to>
                                    </p:set>
                                    <p:animEffect transition="in" filter="fade">
                                      <p:cBhvr>
                                        <p:cTn id="34"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971600" y="265212"/>
            <a:ext cx="8229600" cy="952500"/>
          </a:xfrm>
        </p:spPr>
        <p:txBody>
          <a:bodyPr/>
          <a:lstStyle/>
          <a:p>
            <a:pPr eaLnBrk="1" fontAlgn="auto" hangingPunct="1">
              <a:spcAft>
                <a:spcPts val="0"/>
              </a:spcAft>
              <a:defRPr/>
            </a:pPr>
            <a:r>
              <a:rPr lang="da-DK" dirty="0" smtClean="0">
                <a:ea typeface="+mj-ea"/>
                <a:cs typeface="+mj-cs"/>
              </a:rPr>
              <a:t>JSON </a:t>
            </a:r>
            <a:r>
              <a:rPr lang="da-DK" sz="2800" b="1" dirty="0" smtClean="0">
                <a:ea typeface="+mj-ea"/>
                <a:cs typeface="+mj-cs"/>
              </a:rPr>
              <a:t>is </a:t>
            </a:r>
            <a:r>
              <a:rPr lang="da-DK" sz="2800" b="1" dirty="0" err="1" smtClean="0">
                <a:ea typeface="+mj-ea"/>
                <a:cs typeface="+mj-cs"/>
              </a:rPr>
              <a:t>easy</a:t>
            </a:r>
            <a:r>
              <a:rPr lang="da-DK" sz="2800" b="1" dirty="0" smtClean="0">
                <a:ea typeface="+mj-ea"/>
                <a:cs typeface="+mj-cs"/>
              </a:rPr>
              <a:t> to </a:t>
            </a:r>
            <a:r>
              <a:rPr lang="da-DK" sz="2800" b="1" dirty="0" err="1" smtClean="0">
                <a:ea typeface="+mj-ea"/>
                <a:cs typeface="+mj-cs"/>
              </a:rPr>
              <a:t>produce</a:t>
            </a:r>
            <a:endParaRPr lang="da-DK" sz="2800" b="1" dirty="0" smtClean="0">
              <a:ea typeface="+mj-ea"/>
              <a:cs typeface="+mj-cs"/>
            </a:endParaRPr>
          </a:p>
        </p:txBody>
      </p:sp>
      <p:pic>
        <p:nvPicPr>
          <p:cNvPr id="4403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2989" y="1025261"/>
            <a:ext cx="7672387" cy="468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26926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0770"/>
                                        </p:tgtEl>
                                        <p:attrNameLst>
                                          <p:attrName>style.visibility</p:attrName>
                                        </p:attrNameLst>
                                      </p:cBhvr>
                                      <p:to>
                                        <p:strVal val="visible"/>
                                      </p:to>
                                    </p:set>
                                    <p:animEffect transition="in" filter="fade">
                                      <p:cBhvr>
                                        <p:cTn id="7" dur="1000"/>
                                        <p:tgtEl>
                                          <p:spTgt spid="160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926246" y="265212"/>
            <a:ext cx="8229600" cy="952500"/>
          </a:xfrm>
        </p:spPr>
        <p:txBody>
          <a:bodyPr/>
          <a:lstStyle/>
          <a:p>
            <a:pPr eaLnBrk="1" fontAlgn="auto" hangingPunct="1">
              <a:spcAft>
                <a:spcPts val="0"/>
              </a:spcAft>
              <a:defRPr/>
            </a:pPr>
            <a:r>
              <a:rPr lang="en-CA" sz="2800" b="1" dirty="0" smtClean="0"/>
              <a:t>But - what </a:t>
            </a:r>
            <a:r>
              <a:rPr lang="en-CA" sz="2800" b="1" dirty="0"/>
              <a:t>is wrong in this </a:t>
            </a:r>
            <a:r>
              <a:rPr lang="en-CA" sz="2800" b="1" dirty="0" smtClean="0"/>
              <a:t>picture?</a:t>
            </a:r>
            <a:endParaRPr lang="da-DK" sz="2800" b="1" dirty="0" smtClean="0">
              <a:ea typeface="+mj-ea"/>
              <a:cs typeface="+mj-cs"/>
            </a:endParaRPr>
          </a:p>
        </p:txBody>
      </p:sp>
      <p:pic>
        <p:nvPicPr>
          <p:cNvPr id="4505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2989" y="1025261"/>
            <a:ext cx="7672387" cy="468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Left Arrow 3"/>
          <p:cNvSpPr/>
          <p:nvPr/>
        </p:nvSpPr>
        <p:spPr>
          <a:xfrm rot="649080">
            <a:off x="4037013" y="2328334"/>
            <a:ext cx="4464050" cy="840053"/>
          </a:xfrm>
          <a:prstGeom prst="leftArrow">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CA" sz="1800" dirty="0"/>
              <a:t>Access the URL directly</a:t>
            </a:r>
            <a:endParaRPr lang="en-CA" sz="3200" dirty="0"/>
          </a:p>
        </p:txBody>
      </p:sp>
      <p:sp>
        <p:nvSpPr>
          <p:cNvPr id="5" name="Left Arrow 4"/>
          <p:cNvSpPr/>
          <p:nvPr/>
        </p:nvSpPr>
        <p:spPr>
          <a:xfrm rot="20478094">
            <a:off x="3770313" y="1115219"/>
            <a:ext cx="3744912" cy="840052"/>
          </a:xfrm>
          <a:prstGeom prst="leftArrow">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CA" sz="1400" dirty="0"/>
              <a:t>Access the HTTP protocol header</a:t>
            </a:r>
            <a:endParaRPr lang="en-CA" sz="2400" dirty="0"/>
          </a:p>
        </p:txBody>
      </p:sp>
      <p:sp>
        <p:nvSpPr>
          <p:cNvPr id="6" name="Left Arrow 5"/>
          <p:cNvSpPr/>
          <p:nvPr/>
        </p:nvSpPr>
        <p:spPr>
          <a:xfrm rot="1629842">
            <a:off x="2324100" y="3120761"/>
            <a:ext cx="4464050" cy="840052"/>
          </a:xfrm>
          <a:prstGeom prst="leftArrow">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CA" sz="1400" dirty="0"/>
              <a:t>Static binding to SQL table layout</a:t>
            </a:r>
            <a:endParaRPr lang="en-CA" sz="2400" dirty="0"/>
          </a:p>
        </p:txBody>
      </p:sp>
      <p:sp>
        <p:nvSpPr>
          <p:cNvPr id="7" name="Left Arrow 6"/>
          <p:cNvSpPr/>
          <p:nvPr/>
        </p:nvSpPr>
        <p:spPr>
          <a:xfrm rot="1418431">
            <a:off x="2930525" y="4468813"/>
            <a:ext cx="4464050" cy="840053"/>
          </a:xfrm>
          <a:prstGeom prst="leftArrow">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CA" sz="1400" dirty="0"/>
              <a:t>Construct the JSON by hand and send it by HTTP</a:t>
            </a:r>
            <a:endParaRPr lang="en-CA" sz="2400" dirty="0"/>
          </a:p>
        </p:txBody>
      </p:sp>
    </p:spTree>
    <p:extLst>
      <p:ext uri="{BB962C8B-B14F-4D97-AF65-F5344CB8AC3E}">
        <p14:creationId xmlns:p14="http://schemas.microsoft.com/office/powerpoint/2010/main" val="39260689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468313" y="576792"/>
            <a:ext cx="8229600" cy="952500"/>
          </a:xfrm>
        </p:spPr>
        <p:txBody>
          <a:bodyPr/>
          <a:lstStyle/>
          <a:p>
            <a:pPr eaLnBrk="1" fontAlgn="auto" hangingPunct="1">
              <a:spcAft>
                <a:spcPts val="0"/>
              </a:spcAft>
              <a:defRPr/>
            </a:pPr>
            <a:r>
              <a:rPr lang="en-CA" sz="2800" b="1" dirty="0"/>
              <a:t>What is wrong in this picture</a:t>
            </a:r>
            <a:endParaRPr lang="da-DK" sz="2800" b="1" dirty="0" smtClean="0">
              <a:ea typeface="+mj-ea"/>
              <a:cs typeface="+mj-cs"/>
            </a:endParaRPr>
          </a:p>
        </p:txBody>
      </p:sp>
      <p:sp>
        <p:nvSpPr>
          <p:cNvPr id="4" name="Rectangle 3"/>
          <p:cNvSpPr/>
          <p:nvPr/>
        </p:nvSpPr>
        <p:spPr>
          <a:xfrm>
            <a:off x="1258888" y="1477698"/>
            <a:ext cx="6769100" cy="3139321"/>
          </a:xfrm>
          <a:prstGeom prst="rect">
            <a:avLst/>
          </a:prstGeom>
        </p:spPr>
        <p:txBody>
          <a:bodyPr>
            <a:spAutoFit/>
          </a:bodyPr>
          <a:lstStyle/>
          <a:p>
            <a:pPr marL="571500" indent="-571500" algn="l">
              <a:buFont typeface="Arial"/>
              <a:buChar char="•"/>
              <a:defRPr/>
            </a:pPr>
            <a:r>
              <a:rPr lang="en-US" sz="2000" dirty="0"/>
              <a:t>PLUMBING!!</a:t>
            </a:r>
          </a:p>
          <a:p>
            <a:pPr marL="571500" indent="-571500" algn="l">
              <a:buFont typeface="Arial"/>
              <a:buChar char="•"/>
              <a:defRPr/>
            </a:pPr>
            <a:r>
              <a:rPr lang="en-US" sz="2000" dirty="0"/>
              <a:t>Error prone to the output quality ( well formed JSON)</a:t>
            </a:r>
          </a:p>
          <a:p>
            <a:pPr marL="571500" indent="-571500" algn="l">
              <a:buFont typeface="Arial"/>
              <a:buChar char="•"/>
              <a:defRPr/>
            </a:pPr>
            <a:r>
              <a:rPr lang="en-US" sz="2000" dirty="0"/>
              <a:t>Require knowledge of the HTTP protocol</a:t>
            </a:r>
          </a:p>
          <a:p>
            <a:pPr marL="571500" indent="-571500" algn="l">
              <a:buFont typeface="Arial"/>
              <a:buChar char="•"/>
              <a:defRPr/>
            </a:pPr>
            <a:r>
              <a:rPr lang="en-US" sz="2000" dirty="0"/>
              <a:t>Is only accessible from the HTTP protocol</a:t>
            </a:r>
          </a:p>
          <a:p>
            <a:pPr marL="571500" indent="-571500" algn="l">
              <a:buFont typeface="Arial"/>
              <a:buChar char="•"/>
              <a:defRPr/>
            </a:pPr>
            <a:r>
              <a:rPr lang="en-US" sz="2000" dirty="0"/>
              <a:t>Can not be reused, ( called from an other application)</a:t>
            </a:r>
          </a:p>
          <a:p>
            <a:pPr marL="571500" indent="-571500" algn="l">
              <a:buFont typeface="Arial"/>
              <a:buChar char="•"/>
              <a:defRPr/>
            </a:pPr>
            <a:r>
              <a:rPr lang="en-US" sz="2000" dirty="0"/>
              <a:t>Can not be unit tested</a:t>
            </a:r>
          </a:p>
          <a:p>
            <a:pPr marL="571500" indent="-571500" algn="l">
              <a:buFont typeface="Arial"/>
              <a:buChar char="•"/>
              <a:defRPr/>
            </a:pPr>
            <a:r>
              <a:rPr lang="en-US" sz="2000" dirty="0"/>
              <a:t>Hard to extend</a:t>
            </a:r>
          </a:p>
          <a:p>
            <a:pPr marL="571500" indent="-571500" algn="l">
              <a:buFont typeface="Arial"/>
              <a:buChar char="•"/>
              <a:defRPr/>
            </a:pPr>
            <a:r>
              <a:rPr lang="en-US" sz="2000" dirty="0"/>
              <a:t>Hard to debug</a:t>
            </a:r>
          </a:p>
          <a:p>
            <a:pPr marL="571500" indent="-571500" algn="l">
              <a:buFont typeface="Arial"/>
              <a:buChar char="•"/>
              <a:defRPr/>
            </a:pPr>
            <a:endParaRPr lang="en-US" sz="2000" dirty="0"/>
          </a:p>
          <a:p>
            <a:pPr>
              <a:defRPr/>
            </a:pPr>
            <a:endParaRPr lang="en-US" dirty="0"/>
          </a:p>
        </p:txBody>
      </p:sp>
    </p:spTree>
    <p:extLst>
      <p:ext uri="{BB962C8B-B14F-4D97-AF65-F5344CB8AC3E}">
        <p14:creationId xmlns:p14="http://schemas.microsoft.com/office/powerpoint/2010/main" val="23592842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0770"/>
                                        </p:tgtEl>
                                        <p:attrNameLst>
                                          <p:attrName>style.visibility</p:attrName>
                                        </p:attrNameLst>
                                      </p:cBhvr>
                                      <p:to>
                                        <p:strVal val="visible"/>
                                      </p:to>
                                    </p:set>
                                    <p:animEffect transition="in" filter="fade">
                                      <p:cBhvr>
                                        <p:cTn id="7" dur="1000"/>
                                        <p:tgtEl>
                                          <p:spTgt spid="160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468313" y="576792"/>
            <a:ext cx="8229600" cy="952500"/>
          </a:xfrm>
        </p:spPr>
        <p:txBody>
          <a:bodyPr/>
          <a:lstStyle/>
          <a:p>
            <a:pPr eaLnBrk="1" fontAlgn="auto" hangingPunct="1">
              <a:spcAft>
                <a:spcPts val="0"/>
              </a:spcAft>
              <a:defRPr/>
            </a:pPr>
            <a:r>
              <a:rPr lang="en-CA" sz="2800" b="1" dirty="0" smtClean="0">
                <a:solidFill>
                  <a:srgbClr val="259ADA"/>
                </a:solidFill>
                <a:ea typeface="+mj-ea"/>
                <a:cs typeface="+mj-cs"/>
              </a:rPr>
              <a:t>Any language?</a:t>
            </a:r>
          </a:p>
        </p:txBody>
      </p:sp>
      <p:sp>
        <p:nvSpPr>
          <p:cNvPr id="4" name="Rectangle 3"/>
          <p:cNvSpPr/>
          <p:nvPr/>
        </p:nvSpPr>
        <p:spPr>
          <a:xfrm>
            <a:off x="1258889" y="2137833"/>
            <a:ext cx="7273925" cy="2523768"/>
          </a:xfrm>
          <a:prstGeom prst="rect">
            <a:avLst/>
          </a:prstGeom>
        </p:spPr>
        <p:txBody>
          <a:bodyPr>
            <a:spAutoFit/>
          </a:bodyPr>
          <a:lstStyle/>
          <a:p>
            <a:pPr marL="571500" indent="-571500" algn="l">
              <a:buFont typeface="Arial"/>
              <a:buChar char="•"/>
              <a:defRPr/>
            </a:pPr>
            <a:endParaRPr lang="en-US" sz="2000" dirty="0">
              <a:hlinkClick r:id="rId2"/>
            </a:endParaRPr>
          </a:p>
          <a:p>
            <a:pPr marL="571500" indent="-571500" algn="l">
              <a:buFont typeface="Arial"/>
              <a:buChar char="•"/>
              <a:defRPr/>
            </a:pPr>
            <a:r>
              <a:rPr lang="en-US" sz="2000" dirty="0">
                <a:hlinkClick r:id="rId2"/>
              </a:rPr>
              <a:t>JAVA – </a:t>
            </a:r>
            <a:r>
              <a:rPr lang="en-US" sz="2000" dirty="0" smtClean="0">
                <a:hlinkClick r:id="rId2"/>
              </a:rPr>
              <a:t>spring boot framework</a:t>
            </a:r>
            <a:endParaRPr lang="en-US" sz="2000" dirty="0"/>
          </a:p>
          <a:p>
            <a:pPr marL="571500" indent="-571500" algn="l">
              <a:buFont typeface="Arial"/>
              <a:buChar char="•"/>
              <a:defRPr/>
            </a:pPr>
            <a:r>
              <a:rPr lang="en-US" sz="2000" dirty="0">
                <a:hlinkClick r:id="rId3"/>
              </a:rPr>
              <a:t>Python</a:t>
            </a:r>
            <a:r>
              <a:rPr lang="en-US" sz="2000" dirty="0"/>
              <a:t>  </a:t>
            </a:r>
          </a:p>
          <a:p>
            <a:pPr marL="571500" indent="-571500" algn="l">
              <a:buFont typeface="Arial"/>
              <a:buChar char="•"/>
              <a:defRPr/>
            </a:pPr>
            <a:r>
              <a:rPr lang="en-US" sz="2000" dirty="0">
                <a:hlinkClick r:id="rId4"/>
              </a:rPr>
              <a:t>node.js – seneca </a:t>
            </a:r>
            <a:endParaRPr lang="en-US" sz="2000" dirty="0"/>
          </a:p>
          <a:p>
            <a:pPr marL="571500" indent="-571500" algn="l">
              <a:buFont typeface="Arial"/>
              <a:buChar char="•"/>
              <a:defRPr/>
            </a:pPr>
            <a:r>
              <a:rPr lang="en-US" sz="2000" dirty="0">
                <a:hlinkClick r:id="rId5"/>
              </a:rPr>
              <a:t>RPG with noxDB</a:t>
            </a:r>
            <a:endParaRPr lang="en-US" sz="2000" dirty="0"/>
          </a:p>
          <a:p>
            <a:pPr marL="571500" indent="-571500" algn="l">
              <a:buFont typeface="Arial"/>
              <a:buChar char="•"/>
              <a:defRPr/>
            </a:pPr>
            <a:r>
              <a:rPr lang="en-US" sz="2000" dirty="0">
                <a:hlinkClick r:id="rId6"/>
              </a:rPr>
              <a:t>Ruby</a:t>
            </a:r>
            <a:r>
              <a:rPr lang="en-US" sz="2000" dirty="0"/>
              <a:t> </a:t>
            </a:r>
          </a:p>
          <a:p>
            <a:pPr marL="571500" indent="-571500" algn="l">
              <a:buFont typeface="Arial"/>
              <a:buChar char="•"/>
              <a:defRPr/>
            </a:pPr>
            <a:endParaRPr lang="en-US" sz="2000" b="1" dirty="0"/>
          </a:p>
          <a:p>
            <a:pPr>
              <a:defRPr/>
            </a:pPr>
            <a:endParaRPr lang="en-US" dirty="0"/>
          </a:p>
        </p:txBody>
      </p:sp>
      <p:sp>
        <p:nvSpPr>
          <p:cNvPr id="48131" name="Rectangle 1"/>
          <p:cNvSpPr>
            <a:spLocks noChangeArrowheads="1"/>
          </p:cNvSpPr>
          <p:nvPr/>
        </p:nvSpPr>
        <p:spPr bwMode="auto">
          <a:xfrm>
            <a:off x="467544" y="1561356"/>
            <a:ext cx="82089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2000" dirty="0" smtClean="0"/>
              <a:t>Of cause!! </a:t>
            </a:r>
            <a:r>
              <a:rPr lang="en-US" sz="2000" dirty="0"/>
              <a:t>Y</a:t>
            </a:r>
            <a:r>
              <a:rPr lang="en-US" sz="2000" dirty="0" smtClean="0"/>
              <a:t>ou </a:t>
            </a:r>
            <a:r>
              <a:rPr lang="en-US" sz="2000" dirty="0"/>
              <a:t>can make microservices with almost all languages:</a:t>
            </a:r>
          </a:p>
        </p:txBody>
      </p:sp>
    </p:spTree>
    <p:extLst>
      <p:ext uri="{BB962C8B-B14F-4D97-AF65-F5344CB8AC3E}">
        <p14:creationId xmlns:p14="http://schemas.microsoft.com/office/powerpoint/2010/main" val="5643787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0770"/>
                                        </p:tgtEl>
                                        <p:attrNameLst>
                                          <p:attrName>style.visibility</p:attrName>
                                        </p:attrNameLst>
                                      </p:cBhvr>
                                      <p:to>
                                        <p:strVal val="visible"/>
                                      </p:to>
                                    </p:set>
                                    <p:animEffect transition="in" filter="fade">
                                      <p:cBhvr>
                                        <p:cTn id="7" dur="1000"/>
                                        <p:tgtEl>
                                          <p:spTgt spid="160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8889" y="2137834"/>
            <a:ext cx="7273925" cy="677108"/>
          </a:xfrm>
          <a:prstGeom prst="rect">
            <a:avLst/>
          </a:prstGeom>
        </p:spPr>
        <p:txBody>
          <a:bodyPr>
            <a:spAutoFit/>
          </a:bodyPr>
          <a:lstStyle/>
          <a:p>
            <a:pPr marL="571500" indent="-571500" algn="l">
              <a:buFont typeface="Arial"/>
              <a:buChar char="•"/>
              <a:defRPr/>
            </a:pPr>
            <a:endParaRPr lang="en-US" sz="2000" b="1" dirty="0"/>
          </a:p>
          <a:p>
            <a:pPr>
              <a:defRPr/>
            </a:pPr>
            <a:endParaRPr lang="en-US" dirty="0"/>
          </a:p>
        </p:txBody>
      </p:sp>
      <p:sp>
        <p:nvSpPr>
          <p:cNvPr id="9" name="Rectangle 2"/>
          <p:cNvSpPr>
            <a:spLocks noGrp="1" noChangeArrowheads="1"/>
          </p:cNvSpPr>
          <p:nvPr>
            <p:ph type="title"/>
          </p:nvPr>
        </p:nvSpPr>
        <p:spPr>
          <a:xfrm>
            <a:off x="467544" y="223820"/>
            <a:ext cx="8229600" cy="952500"/>
          </a:xfrm>
        </p:spPr>
        <p:txBody>
          <a:bodyPr/>
          <a:lstStyle/>
          <a:p>
            <a:pPr eaLnBrk="1" fontAlgn="auto" hangingPunct="1">
              <a:spcAft>
                <a:spcPts val="0"/>
              </a:spcAft>
              <a:defRPr/>
            </a:pPr>
            <a:r>
              <a:rPr lang="en-CA" sz="2800" b="1" dirty="0" smtClean="0">
                <a:ea typeface="+mj-ea"/>
                <a:cs typeface="+mj-cs"/>
              </a:rPr>
              <a:t>Java Spring Boot</a:t>
            </a:r>
          </a:p>
        </p:txBody>
      </p:sp>
      <p:pic>
        <p:nvPicPr>
          <p:cNvPr id="49155"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7684"/>
            <a:ext cx="9144000" cy="5360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73339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8889" y="2137834"/>
            <a:ext cx="7273925" cy="677108"/>
          </a:xfrm>
          <a:prstGeom prst="rect">
            <a:avLst/>
          </a:prstGeom>
        </p:spPr>
        <p:txBody>
          <a:bodyPr>
            <a:spAutoFit/>
          </a:bodyPr>
          <a:lstStyle/>
          <a:p>
            <a:pPr marL="571500" indent="-571500" algn="l">
              <a:buFont typeface="Arial"/>
              <a:buChar char="•"/>
              <a:defRPr/>
            </a:pPr>
            <a:endParaRPr lang="en-US" sz="2000" b="1" dirty="0"/>
          </a:p>
          <a:p>
            <a:pPr>
              <a:defRPr/>
            </a:pPr>
            <a:endParaRPr lang="en-US" dirty="0"/>
          </a:p>
        </p:txBody>
      </p:sp>
      <p:pic>
        <p:nvPicPr>
          <p:cNvPr id="50178"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41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761299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8889" y="2137834"/>
            <a:ext cx="7273925" cy="677108"/>
          </a:xfrm>
          <a:prstGeom prst="rect">
            <a:avLst/>
          </a:prstGeom>
        </p:spPr>
        <p:txBody>
          <a:bodyPr>
            <a:spAutoFit/>
          </a:bodyPr>
          <a:lstStyle/>
          <a:p>
            <a:pPr marL="571500" indent="-571500" algn="l">
              <a:buFont typeface="Arial"/>
              <a:buChar char="•"/>
              <a:defRPr/>
            </a:pPr>
            <a:endParaRPr lang="en-US" sz="2000" b="1" dirty="0"/>
          </a:p>
          <a:p>
            <a:pPr>
              <a:defRPr/>
            </a:pPr>
            <a:endParaRPr lang="en-US" dirty="0"/>
          </a:p>
        </p:txBody>
      </p:sp>
      <p:pic>
        <p:nvPicPr>
          <p:cNvPr id="5120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333688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8889" y="2137834"/>
            <a:ext cx="7273925" cy="677108"/>
          </a:xfrm>
          <a:prstGeom prst="rect">
            <a:avLst/>
          </a:prstGeom>
        </p:spPr>
        <p:txBody>
          <a:bodyPr>
            <a:spAutoFit/>
          </a:bodyPr>
          <a:lstStyle/>
          <a:p>
            <a:pPr marL="571500" indent="-571500" algn="l">
              <a:buFont typeface="Arial"/>
              <a:buChar char="•"/>
              <a:defRPr/>
            </a:pPr>
            <a:endParaRPr lang="en-US" sz="2000" b="1" dirty="0"/>
          </a:p>
          <a:p>
            <a:pPr>
              <a:defRPr/>
            </a:pPr>
            <a:endParaRPr lang="en-US" dirty="0"/>
          </a:p>
        </p:txBody>
      </p:sp>
      <p:pic>
        <p:nvPicPr>
          <p:cNvPr id="52226"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1785192"/>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8889" y="2137834"/>
            <a:ext cx="7273925" cy="677108"/>
          </a:xfrm>
          <a:prstGeom prst="rect">
            <a:avLst/>
          </a:prstGeom>
        </p:spPr>
        <p:txBody>
          <a:bodyPr>
            <a:spAutoFit/>
          </a:bodyPr>
          <a:lstStyle/>
          <a:p>
            <a:pPr marL="571500" indent="-571500" algn="l">
              <a:buFont typeface="Arial"/>
              <a:buChar char="•"/>
              <a:defRPr/>
            </a:pPr>
            <a:endParaRPr lang="en-US" sz="2000" b="1" dirty="0"/>
          </a:p>
          <a:p>
            <a:pPr>
              <a:defRPr/>
            </a:pPr>
            <a:endParaRPr lang="en-US" dirty="0"/>
          </a:p>
        </p:txBody>
      </p:sp>
      <p:pic>
        <p:nvPicPr>
          <p:cNvPr id="5529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88" y="-3969"/>
            <a:ext cx="9170988" cy="577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7924434"/>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3">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55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269886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5715000"/>
          </a:xfrm>
          <a:prstGeom prst="rect">
            <a:avLst/>
          </a:prstGeom>
        </p:spPr>
      </p:pic>
    </p:spTree>
    <p:extLst>
      <p:ext uri="{BB962C8B-B14F-4D97-AF65-F5344CB8AC3E}">
        <p14:creationId xmlns:p14="http://schemas.microsoft.com/office/powerpoint/2010/main" val="2266339711"/>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468313" y="576792"/>
            <a:ext cx="8229600" cy="952500"/>
          </a:xfrm>
        </p:spPr>
        <p:txBody>
          <a:bodyPr/>
          <a:lstStyle/>
          <a:p>
            <a:pPr eaLnBrk="1" fontAlgn="auto" hangingPunct="1">
              <a:spcAft>
                <a:spcPts val="0"/>
              </a:spcAft>
              <a:defRPr/>
            </a:pPr>
            <a:r>
              <a:rPr lang="da-DK" sz="2800" b="1" dirty="0" smtClean="0">
                <a:ea typeface="+mj-ea"/>
                <a:cs typeface="+mj-cs"/>
              </a:rPr>
              <a:t>Microservices on IBMi with </a:t>
            </a:r>
            <a:r>
              <a:rPr lang="da-DK" sz="2800" b="1" dirty="0" err="1" smtClean="0">
                <a:ea typeface="+mj-ea"/>
                <a:cs typeface="+mj-cs"/>
              </a:rPr>
              <a:t>node.js</a:t>
            </a:r>
            <a:endParaRPr lang="da-DK" sz="2800" b="1" dirty="0" smtClean="0">
              <a:ea typeface="+mj-ea"/>
              <a:cs typeface="+mj-cs"/>
            </a:endParaRPr>
          </a:p>
        </p:txBody>
      </p:sp>
      <p:sp>
        <p:nvSpPr>
          <p:cNvPr id="54274" name="Rectangle 1">
            <a:hlinkClick r:id="rId2"/>
          </p:cNvPr>
          <p:cNvSpPr>
            <a:spLocks noChangeArrowheads="1"/>
          </p:cNvSpPr>
          <p:nvPr/>
        </p:nvSpPr>
        <p:spPr bwMode="auto">
          <a:xfrm>
            <a:off x="468313" y="1657615"/>
            <a:ext cx="8280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a:t>Seneca</a:t>
            </a:r>
            <a:endParaRPr lang="en-US" b="1"/>
          </a:p>
          <a:p>
            <a:pPr algn="l"/>
            <a:r>
              <a:rPr lang="en-US" sz="1400" b="1"/>
              <a:t>Is a micro service framework for node.js – Can we make it run on power – let’s try:</a:t>
            </a:r>
            <a:r>
              <a:rPr lang="en-US"/>
              <a:t>  </a:t>
            </a:r>
          </a:p>
        </p:txBody>
      </p:sp>
      <p:sp>
        <p:nvSpPr>
          <p:cNvPr id="3" name="TextBox 2"/>
          <p:cNvSpPr txBox="1"/>
          <p:nvPr/>
        </p:nvSpPr>
        <p:spPr>
          <a:xfrm>
            <a:off x="468314" y="2857501"/>
            <a:ext cx="8772429" cy="2462213"/>
          </a:xfrm>
          <a:prstGeom prst="rect">
            <a:avLst/>
          </a:prstGeom>
          <a:noFill/>
        </p:spPr>
        <p:txBody>
          <a:bodyPr wrap="none">
            <a:spAutoFit/>
          </a:bodyPr>
          <a:lstStyle/>
          <a:p>
            <a:pPr algn="l">
              <a:defRPr/>
            </a:pPr>
            <a:r>
              <a:rPr lang="en-US" sz="1400" dirty="0" err="1">
                <a:latin typeface="Consolas"/>
                <a:cs typeface="Consolas"/>
              </a:rPr>
              <a:t>ssh</a:t>
            </a:r>
            <a:r>
              <a:rPr lang="en-US" sz="1400" dirty="0">
                <a:latin typeface="Consolas"/>
                <a:cs typeface="Consolas"/>
              </a:rPr>
              <a:t> or call qp2term on your IBMi ( mine is dksrv133)</a:t>
            </a:r>
          </a:p>
          <a:p>
            <a:pPr algn="l">
              <a:defRPr/>
            </a:pPr>
            <a:endParaRPr lang="en-US" sz="1400" dirty="0">
              <a:latin typeface="Consolas"/>
              <a:cs typeface="Consolas"/>
            </a:endParaRPr>
          </a:p>
          <a:p>
            <a:pPr algn="l">
              <a:defRPr/>
            </a:pPr>
            <a:r>
              <a:rPr lang="en-US" sz="1400" dirty="0" err="1">
                <a:latin typeface="Consolas"/>
                <a:cs typeface="Consolas"/>
              </a:rPr>
              <a:t>Mkdir</a:t>
            </a:r>
            <a:r>
              <a:rPr lang="en-US" sz="1400" dirty="0">
                <a:latin typeface="Consolas"/>
                <a:cs typeface="Consolas"/>
              </a:rPr>
              <a:t> /</a:t>
            </a:r>
            <a:r>
              <a:rPr lang="en-US" sz="1400" dirty="0" err="1">
                <a:latin typeface="Consolas"/>
                <a:cs typeface="Consolas"/>
              </a:rPr>
              <a:t>seneca</a:t>
            </a:r>
            <a:endParaRPr lang="en-US" sz="1400" dirty="0">
              <a:latin typeface="Consolas"/>
              <a:cs typeface="Consolas"/>
            </a:endParaRPr>
          </a:p>
          <a:p>
            <a:pPr algn="l">
              <a:defRPr/>
            </a:pPr>
            <a:r>
              <a:rPr lang="en-US" sz="1400" dirty="0" err="1">
                <a:latin typeface="Consolas"/>
                <a:cs typeface="Consolas"/>
              </a:rPr>
              <a:t>git</a:t>
            </a:r>
            <a:r>
              <a:rPr lang="en-US" sz="1400" dirty="0">
                <a:latin typeface="Consolas"/>
                <a:cs typeface="Consolas"/>
              </a:rPr>
              <a:t> </a:t>
            </a:r>
            <a:r>
              <a:rPr lang="en-US" sz="1400" dirty="0">
                <a:solidFill>
                  <a:schemeClr val="bg1">
                    <a:lumMod val="75000"/>
                  </a:schemeClr>
                </a:solidFill>
                <a:latin typeface="Consolas"/>
                <a:cs typeface="Consolas"/>
              </a:rPr>
              <a:t>-c </a:t>
            </a:r>
            <a:r>
              <a:rPr lang="en-US" sz="1400" dirty="0" err="1">
                <a:solidFill>
                  <a:schemeClr val="bg1">
                    <a:lumMod val="75000"/>
                  </a:schemeClr>
                </a:solidFill>
                <a:latin typeface="Consolas"/>
                <a:cs typeface="Consolas"/>
              </a:rPr>
              <a:t>http.sslVerify</a:t>
            </a:r>
            <a:r>
              <a:rPr lang="en-US" sz="1400" dirty="0">
                <a:solidFill>
                  <a:schemeClr val="bg1">
                    <a:lumMod val="75000"/>
                  </a:schemeClr>
                </a:solidFill>
                <a:latin typeface="Consolas"/>
                <a:cs typeface="Consolas"/>
              </a:rPr>
              <a:t>=false</a:t>
            </a:r>
            <a:r>
              <a:rPr lang="en-US" sz="1400" dirty="0">
                <a:latin typeface="Consolas"/>
                <a:cs typeface="Consolas"/>
              </a:rPr>
              <a:t> clone </a:t>
            </a:r>
            <a:r>
              <a:rPr lang="en-US" sz="1400" dirty="0">
                <a:latin typeface="Consolas"/>
                <a:cs typeface="Consolas"/>
                <a:hlinkClick r:id="rId3"/>
              </a:rPr>
              <a:t>https://github.com/senecajs-attic/getting-started.git</a:t>
            </a:r>
            <a:endParaRPr lang="en-US" sz="1400" dirty="0">
              <a:latin typeface="Consolas"/>
              <a:cs typeface="Consolas"/>
            </a:endParaRPr>
          </a:p>
          <a:p>
            <a:pPr algn="l">
              <a:defRPr/>
            </a:pPr>
            <a:r>
              <a:rPr lang="en-US" sz="1400" dirty="0">
                <a:latin typeface="Consolas"/>
                <a:cs typeface="Consolas"/>
              </a:rPr>
              <a:t>cd  getting-started</a:t>
            </a:r>
          </a:p>
          <a:p>
            <a:pPr algn="l">
              <a:defRPr/>
            </a:pPr>
            <a:r>
              <a:rPr lang="en-US" sz="1400" dirty="0" err="1">
                <a:latin typeface="Consolas"/>
                <a:cs typeface="Consolas"/>
              </a:rPr>
              <a:t>Npm</a:t>
            </a:r>
            <a:r>
              <a:rPr lang="en-US" sz="1400" dirty="0">
                <a:latin typeface="Consolas"/>
                <a:cs typeface="Consolas"/>
              </a:rPr>
              <a:t> install</a:t>
            </a:r>
          </a:p>
          <a:p>
            <a:pPr algn="l">
              <a:defRPr/>
            </a:pPr>
            <a:r>
              <a:rPr lang="en-US" sz="1400" dirty="0">
                <a:latin typeface="Consolas"/>
                <a:cs typeface="Consolas"/>
              </a:rPr>
              <a:t>echo "require('</a:t>
            </a:r>
            <a:r>
              <a:rPr lang="en-US" sz="1400" dirty="0" err="1">
                <a:latin typeface="Consolas"/>
                <a:cs typeface="Consolas"/>
              </a:rPr>
              <a:t>seneca</a:t>
            </a:r>
            <a:r>
              <a:rPr lang="en-US" sz="1400" dirty="0">
                <a:latin typeface="Consolas"/>
                <a:cs typeface="Consolas"/>
              </a:rPr>
              <a:t>')().use('math').listen()" &gt; </a:t>
            </a:r>
            <a:r>
              <a:rPr lang="en-US" sz="1400" dirty="0" err="1">
                <a:latin typeface="Consolas"/>
                <a:cs typeface="Consolas"/>
              </a:rPr>
              <a:t>msTest.js</a:t>
            </a:r>
            <a:endParaRPr lang="en-US" sz="1400" dirty="0">
              <a:latin typeface="Consolas"/>
              <a:cs typeface="Consolas"/>
            </a:endParaRPr>
          </a:p>
          <a:p>
            <a:pPr algn="l">
              <a:defRPr/>
            </a:pPr>
            <a:r>
              <a:rPr lang="en-US" sz="1400" dirty="0">
                <a:latin typeface="Consolas"/>
                <a:cs typeface="Consolas"/>
              </a:rPr>
              <a:t>node </a:t>
            </a:r>
            <a:r>
              <a:rPr lang="en-US" sz="1400" dirty="0" err="1">
                <a:latin typeface="Consolas"/>
                <a:cs typeface="Consolas"/>
              </a:rPr>
              <a:t>msTest.js</a:t>
            </a:r>
            <a:endParaRPr lang="en-US" sz="1400" dirty="0">
              <a:latin typeface="Consolas"/>
              <a:cs typeface="Consolas"/>
            </a:endParaRPr>
          </a:p>
          <a:p>
            <a:pPr algn="l">
              <a:defRPr/>
            </a:pPr>
            <a:endParaRPr lang="en-US" sz="1400" dirty="0">
              <a:latin typeface="Consolas"/>
              <a:cs typeface="Consolas"/>
            </a:endParaRPr>
          </a:p>
          <a:p>
            <a:pPr algn="l">
              <a:defRPr/>
            </a:pPr>
            <a:r>
              <a:rPr lang="en-US" sz="1400" dirty="0">
                <a:latin typeface="Consolas"/>
                <a:cs typeface="Consolas"/>
              </a:rPr>
              <a:t>Now try this in your  browser:</a:t>
            </a:r>
          </a:p>
          <a:p>
            <a:pPr algn="l">
              <a:defRPr/>
            </a:pPr>
            <a:r>
              <a:rPr lang="en-US" sz="1400" dirty="0">
                <a:latin typeface="Consolas"/>
                <a:cs typeface="Consolas"/>
              </a:rPr>
              <a:t>http://dksrv133:10101/</a:t>
            </a:r>
            <a:r>
              <a:rPr lang="en-US" sz="1400" dirty="0" err="1">
                <a:latin typeface="Consolas"/>
                <a:cs typeface="Consolas"/>
              </a:rPr>
              <a:t>act?role</a:t>
            </a:r>
            <a:r>
              <a:rPr lang="en-US" sz="1400" dirty="0">
                <a:latin typeface="Consolas"/>
                <a:cs typeface="Consolas"/>
              </a:rPr>
              <a:t>=</a:t>
            </a:r>
            <a:r>
              <a:rPr lang="en-US" sz="1400" dirty="0" err="1">
                <a:latin typeface="Consolas"/>
                <a:cs typeface="Consolas"/>
              </a:rPr>
              <a:t>math&amp;cmd</a:t>
            </a:r>
            <a:r>
              <a:rPr lang="en-US" sz="1400" dirty="0">
                <a:latin typeface="Consolas"/>
                <a:cs typeface="Consolas"/>
              </a:rPr>
              <a:t>=</a:t>
            </a:r>
            <a:r>
              <a:rPr lang="en-US" sz="1400" dirty="0" err="1">
                <a:latin typeface="Consolas"/>
                <a:cs typeface="Consolas"/>
              </a:rPr>
              <a:t>sum&amp;left</a:t>
            </a:r>
            <a:r>
              <a:rPr lang="en-US" sz="1400" dirty="0">
                <a:latin typeface="Consolas"/>
                <a:cs typeface="Consolas"/>
              </a:rPr>
              <a:t>=1&amp;right=2</a:t>
            </a:r>
          </a:p>
        </p:txBody>
      </p:sp>
    </p:spTree>
    <p:extLst>
      <p:ext uri="{BB962C8B-B14F-4D97-AF65-F5344CB8AC3E}">
        <p14:creationId xmlns:p14="http://schemas.microsoft.com/office/powerpoint/2010/main" val="22407527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0770"/>
                                        </p:tgtEl>
                                        <p:attrNameLst>
                                          <p:attrName>style.visibility</p:attrName>
                                        </p:attrNameLst>
                                      </p:cBhvr>
                                      <p:to>
                                        <p:strVal val="visible"/>
                                      </p:to>
                                    </p:set>
                                    <p:animEffect transition="in" filter="fade">
                                      <p:cBhvr>
                                        <p:cTn id="7" dur="1000"/>
                                        <p:tgtEl>
                                          <p:spTgt spid="160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5715000"/>
          </a:xfrm>
          <a:prstGeom prst="rect">
            <a:avLst/>
          </a:prstGeom>
        </p:spPr>
      </p:pic>
    </p:spTree>
    <p:extLst>
      <p:ext uri="{BB962C8B-B14F-4D97-AF65-F5344CB8AC3E}">
        <p14:creationId xmlns:p14="http://schemas.microsoft.com/office/powerpoint/2010/main" val="2857295512"/>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468315" y="877888"/>
            <a:ext cx="8207375" cy="358775"/>
          </a:xfrm>
        </p:spPr>
        <p:txBody>
          <a:bodyPr/>
          <a:lstStyle/>
          <a:p>
            <a:pPr eaLnBrk="1" hangingPunct="1"/>
            <a:r>
              <a:rPr lang="en-GB">
                <a:solidFill>
                  <a:srgbClr val="259ADA"/>
                </a:solidFill>
                <a:latin typeface="Calibri" charset="0"/>
              </a:rPr>
              <a:t>Microservices on IBMi</a:t>
            </a:r>
            <a:endParaRPr lang="en-GB">
              <a:solidFill>
                <a:srgbClr val="259ADA"/>
              </a:solidFill>
              <a:latin typeface="Calibri" charset="0"/>
              <a:cs typeface="MS PGothic" charset="0"/>
            </a:endParaRPr>
          </a:p>
        </p:txBody>
      </p:sp>
      <p:sp>
        <p:nvSpPr>
          <p:cNvPr id="15362" name="Content Placeholder 2"/>
          <p:cNvSpPr>
            <a:spLocks noGrp="1"/>
          </p:cNvSpPr>
          <p:nvPr>
            <p:ph idx="1"/>
          </p:nvPr>
        </p:nvSpPr>
        <p:spPr>
          <a:xfrm>
            <a:off x="468313" y="1381125"/>
            <a:ext cx="8229600" cy="3695700"/>
          </a:xfrm>
        </p:spPr>
        <p:txBody>
          <a:bodyPr/>
          <a:lstStyle/>
          <a:p>
            <a:pPr marL="0" indent="0" eaLnBrk="1" hangingPunct="1">
              <a:buFontTx/>
              <a:buNone/>
            </a:pPr>
            <a:endParaRPr lang="en-GB" sz="3600" b="1" dirty="0">
              <a:latin typeface="Calibri" charset="0"/>
              <a:cs typeface="MS PGothic" charset="0"/>
            </a:endParaRPr>
          </a:p>
          <a:p>
            <a:pPr marL="0" indent="0" eaLnBrk="1" hangingPunct="1">
              <a:buFontTx/>
              <a:buNone/>
            </a:pPr>
            <a:r>
              <a:rPr lang="en-GB" sz="3600" b="1" dirty="0">
                <a:latin typeface="Calibri" charset="0"/>
                <a:cs typeface="MS PGothic" charset="0"/>
              </a:rPr>
              <a:t>Questions?</a:t>
            </a:r>
          </a:p>
          <a:p>
            <a:pPr marL="0" indent="0" eaLnBrk="1" hangingPunct="1">
              <a:buFontTx/>
              <a:buNone/>
            </a:pPr>
            <a:endParaRPr lang="en-GB" sz="3600" b="1" dirty="0">
              <a:latin typeface="Calibri" charset="0"/>
              <a:cs typeface="MS PGothic" charset="0"/>
            </a:endParaRPr>
          </a:p>
          <a:p>
            <a:pPr marL="0" indent="0" eaLnBrk="1" hangingPunct="1">
              <a:buFontTx/>
              <a:buNone/>
            </a:pPr>
            <a:r>
              <a:rPr lang="en-GB" sz="2000" dirty="0">
                <a:latin typeface="Calibri" charset="0"/>
                <a:cs typeface="MS PGothic" charset="0"/>
              </a:rPr>
              <a:t>By:</a:t>
            </a:r>
          </a:p>
          <a:p>
            <a:pPr marL="0" indent="0" eaLnBrk="1" hangingPunct="1">
              <a:buFontTx/>
              <a:buNone/>
            </a:pPr>
            <a:r>
              <a:rPr lang="en-GB" b="1" dirty="0">
                <a:latin typeface="Calibri" charset="0"/>
                <a:cs typeface="MS PGothic" charset="0"/>
              </a:rPr>
              <a:t>Niels Liisberg </a:t>
            </a:r>
          </a:p>
          <a:p>
            <a:pPr marL="0" indent="0" eaLnBrk="1" hangingPunct="1">
              <a:buFontTx/>
              <a:buNone/>
            </a:pPr>
            <a:endParaRPr lang="en-GB" b="1" dirty="0">
              <a:latin typeface="Calibri" charset="0"/>
              <a:cs typeface="MS PGothic" charset="0"/>
            </a:endParaRPr>
          </a:p>
          <a:p>
            <a:pPr marL="0" indent="0" eaLnBrk="1" hangingPunct="1">
              <a:buFont typeface="Arial" charset="0"/>
              <a:buNone/>
            </a:pPr>
            <a:r>
              <a:rPr lang="en-GB" sz="2000" b="1" dirty="0">
                <a:latin typeface="Calibri" charset="0"/>
                <a:cs typeface="MS PGothic" charset="0"/>
              </a:rPr>
              <a:t>System &amp; Method  A/S</a:t>
            </a:r>
          </a:p>
          <a:p>
            <a:pPr marL="0" indent="0" eaLnBrk="1" hangingPunct="1">
              <a:buFontTx/>
              <a:buNone/>
            </a:pPr>
            <a:endParaRPr lang="en-GB" sz="2000" dirty="0">
              <a:latin typeface="Calibri" charset="0"/>
              <a:cs typeface="MS PGothic" charset="0"/>
            </a:endParaRPr>
          </a:p>
          <a:p>
            <a:pPr marL="0" indent="0" eaLnBrk="1" hangingPunct="1">
              <a:buFontTx/>
              <a:buNone/>
            </a:pPr>
            <a:endParaRPr lang="en-GB" sz="1400" dirty="0">
              <a:latin typeface="Calibri" charset="0"/>
              <a:cs typeface="MS PGothic" charset="0"/>
            </a:endParaRPr>
          </a:p>
          <a:p>
            <a:pPr marL="0" indent="0" eaLnBrk="1" hangingPunct="1">
              <a:buFontTx/>
              <a:buNone/>
            </a:pPr>
            <a:endParaRPr lang="en-GB" sz="1400" dirty="0">
              <a:latin typeface="Calibri" charset="0"/>
              <a:cs typeface="MS PGothic" charset="0"/>
            </a:endParaRPr>
          </a:p>
          <a:p>
            <a:pPr marL="0" indent="0" eaLnBrk="1" hangingPunct="1">
              <a:buFontTx/>
              <a:buNone/>
            </a:pPr>
            <a:endParaRPr lang="en-GB" sz="1400" dirty="0">
              <a:latin typeface="Calibri" charset="0"/>
              <a:cs typeface="MS PGothic" charset="0"/>
            </a:endParaRPr>
          </a:p>
          <a:p>
            <a:pPr marL="0" indent="0" eaLnBrk="1" hangingPunct="1">
              <a:buFontTx/>
              <a:buNone/>
            </a:pPr>
            <a:endParaRPr lang="en-GB" sz="1400" dirty="0">
              <a:latin typeface="Calibri" charset="0"/>
              <a:cs typeface="MS PGothic" charset="0"/>
            </a:endParaRPr>
          </a:p>
        </p:txBody>
      </p:sp>
      <p:pic>
        <p:nvPicPr>
          <p:cNvPr id="15363"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88127" y="3751263"/>
            <a:ext cx="2555875"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468313" y="576792"/>
            <a:ext cx="8229600" cy="952500"/>
          </a:xfrm>
        </p:spPr>
        <p:txBody>
          <a:bodyPr/>
          <a:lstStyle/>
          <a:p>
            <a:pPr eaLnBrk="1" fontAlgn="auto" hangingPunct="1">
              <a:spcAft>
                <a:spcPts val="0"/>
              </a:spcAft>
              <a:defRPr/>
            </a:pPr>
            <a:r>
              <a:rPr lang="en-CA" sz="2800" b="1" dirty="0" smtClean="0">
                <a:solidFill>
                  <a:schemeClr val="tx1">
                    <a:lumMod val="65000"/>
                    <a:lumOff val="35000"/>
                  </a:schemeClr>
                </a:solidFill>
                <a:ea typeface="+mj-ea"/>
                <a:cs typeface="+mj-cs"/>
              </a:rPr>
              <a:t>Let’s talk with Watson </a:t>
            </a:r>
          </a:p>
        </p:txBody>
      </p:sp>
      <p:sp>
        <p:nvSpPr>
          <p:cNvPr id="56322" name="Rectangle 3"/>
          <p:cNvSpPr>
            <a:spLocks noChangeArrowheads="1"/>
          </p:cNvSpPr>
          <p:nvPr/>
        </p:nvSpPr>
        <p:spPr bwMode="auto">
          <a:xfrm>
            <a:off x="684214" y="1297782"/>
            <a:ext cx="7272337"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2000" b="1" dirty="0">
                <a:hlinkClick r:id="rId2"/>
              </a:rPr>
              <a:t>Watson has an REST api we can utilize. Let’s play</a:t>
            </a:r>
            <a:endParaRPr lang="en-US" sz="2000" b="1" dirty="0"/>
          </a:p>
          <a:p>
            <a:endParaRPr lang="en-US" dirty="0"/>
          </a:p>
        </p:txBody>
      </p:sp>
      <p:pic>
        <p:nvPicPr>
          <p:cNvPr id="5632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1" y="1837532"/>
            <a:ext cx="6418263"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07689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0770"/>
                                        </p:tgtEl>
                                        <p:attrNameLst>
                                          <p:attrName>style.visibility</p:attrName>
                                        </p:attrNameLst>
                                      </p:cBhvr>
                                      <p:to>
                                        <p:strVal val="visible"/>
                                      </p:to>
                                    </p:set>
                                    <p:animEffect transition="in" filter="fade">
                                      <p:cBhvr>
                                        <p:cTn id="7" dur="1000"/>
                                        <p:tgtEl>
                                          <p:spTgt spid="160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Users\mho\Desktop\Partsplexe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5826" y="757238"/>
            <a:ext cx="1439863" cy="2300287"/>
          </a:xfrm>
          <a:prstGeom prst="rect">
            <a:avLst/>
          </a:prstGeom>
          <a:noFill/>
          <a:effectLst>
            <a:outerShdw blurRad="762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1" name="Picture 7" descr="C:\Users\mho\Desktop\HTBendix.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1727" y="1117600"/>
            <a:ext cx="1439863" cy="2300288"/>
          </a:xfrm>
          <a:prstGeom prst="rect">
            <a:avLst/>
          </a:prstGeom>
          <a:noFill/>
          <a:effectLst>
            <a:outerShdw blurRad="762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2" name="Picture 8" descr="C:\Users\mho\Desktop\Folkelarse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6827" y="1477963"/>
            <a:ext cx="1439863" cy="2298700"/>
          </a:xfrm>
          <a:prstGeom prst="rect">
            <a:avLst/>
          </a:prstGeom>
          <a:noFill/>
          <a:effectLst>
            <a:outerShdw blurRad="762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3" name="Picture 9" descr="C:\Users\mho\Desktop\Solhjulet.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95738" y="1878013"/>
            <a:ext cx="1439862" cy="2300287"/>
          </a:xfrm>
          <a:prstGeom prst="rect">
            <a:avLst/>
          </a:prstGeom>
          <a:noFill/>
          <a:effectLst>
            <a:outerShdw blurRad="762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4" name="Picture 10" descr="C:\Users\mho\Desktop\Simi.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16238" y="2257425"/>
            <a:ext cx="1439862" cy="2300288"/>
          </a:xfrm>
          <a:prstGeom prst="rect">
            <a:avLst/>
          </a:prstGeom>
          <a:noFill/>
          <a:effectLst>
            <a:outerShdw blurRad="762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5" name="Picture 11" descr="C:\Users\mho\Desktop\DPDanmarki.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35150" y="2657475"/>
            <a:ext cx="1441450" cy="2300288"/>
          </a:xfrm>
          <a:prstGeom prst="rect">
            <a:avLst/>
          </a:prstGeom>
          <a:noFill/>
          <a:effectLst>
            <a:outerShdw blurRad="762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6" name="Picture 12" descr="C:\Users\mho\Desktop\ERA.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5652" y="3036888"/>
            <a:ext cx="1439863" cy="2300287"/>
          </a:xfrm>
          <a:prstGeom prst="rect">
            <a:avLst/>
          </a:prstGeom>
          <a:noFill/>
          <a:effectLst>
            <a:outerShdw blurRad="762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24" name="Picture 4" descr="C:\Users\mho\AppData\Local\Temp\SNAGHTML5308968.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46863" y="3592513"/>
            <a:ext cx="1281112"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C:\Users\mho\AppData\Local\Temp\SNAGHTML534064a.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39975" y="5105401"/>
            <a:ext cx="9271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8" descr="C:\Users\mho\AppData\Local\Temp\SNAGHTML535080a.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93775" y="5437188"/>
            <a:ext cx="1057275"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Picture 10" descr="C:\Users\mho\AppData\Local\Temp\SNAGHTML5361489.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616327" y="4719638"/>
            <a:ext cx="576263"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Picture 12" descr="C:\Users\mho\AppData\Local\Temp\SNAGHTML536b78f.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16465" y="4357688"/>
            <a:ext cx="52387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4" name="Picture 14" descr="C:\Users\mho\AppData\Local\Temp\SNAGHTML537cf68.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83240" y="3984625"/>
            <a:ext cx="108108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6" name="Picture 16" descr="C:\Users\mho\AppData\Local\Temp\SNAGHTML53886a2.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753352" y="3173413"/>
            <a:ext cx="1057275"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7" name="Title 1"/>
          <p:cNvSpPr>
            <a:spLocks noGrp="1"/>
          </p:cNvSpPr>
          <p:nvPr>
            <p:ph type="title"/>
          </p:nvPr>
        </p:nvSpPr>
        <p:spPr>
          <a:xfrm>
            <a:off x="468315" y="877888"/>
            <a:ext cx="8207375" cy="358775"/>
          </a:xfrm>
        </p:spPr>
        <p:txBody>
          <a:bodyPr/>
          <a:lstStyle/>
          <a:p>
            <a:pPr eaLnBrk="1" hangingPunct="1"/>
            <a:r>
              <a:rPr lang="en-GB" dirty="0" smtClean="0">
                <a:solidFill>
                  <a:srgbClr val="259ADA"/>
                </a:solidFill>
                <a:latin typeface="Calibri" charset="0"/>
              </a:rPr>
              <a:t>Today’s </a:t>
            </a:r>
            <a:r>
              <a:rPr lang="en-GB" dirty="0">
                <a:solidFill>
                  <a:srgbClr val="259ADA"/>
                </a:solidFill>
                <a:latin typeface="Calibri" charset="0"/>
              </a:rPr>
              <a:t>challenge</a:t>
            </a:r>
            <a:endParaRPr lang="en-GB" dirty="0">
              <a:solidFill>
                <a:srgbClr val="259ADA"/>
              </a:solidFill>
              <a:latin typeface="Calibri" charset="0"/>
              <a:cs typeface="MS PGothic"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500"/>
                                        <p:tgtEl>
                                          <p:spTgt spid="1030"/>
                                        </p:tgtEl>
                                      </p:cBhvr>
                                    </p:animEffect>
                                  </p:childTnLst>
                                </p:cTn>
                              </p:par>
                              <p:par>
                                <p:cTn id="8" presetID="10" presetClass="entr" presetSubtype="0" fill="hold" nodeType="withEffect">
                                  <p:stCondLst>
                                    <p:cond delay="0"/>
                                  </p:stCondLst>
                                  <p:childTnLst>
                                    <p:set>
                                      <p:cBhvr>
                                        <p:cTn id="9" dur="1" fill="hold">
                                          <p:stCondLst>
                                            <p:cond delay="0"/>
                                          </p:stCondLst>
                                        </p:cTn>
                                        <p:tgtEl>
                                          <p:spTgt spid="5136"/>
                                        </p:tgtEl>
                                        <p:attrNameLst>
                                          <p:attrName>style.visibility</p:attrName>
                                        </p:attrNameLst>
                                      </p:cBhvr>
                                      <p:to>
                                        <p:strVal val="visible"/>
                                      </p:to>
                                    </p:set>
                                    <p:animEffect transition="in" filter="fade">
                                      <p:cBhvr>
                                        <p:cTn id="10" dur="500"/>
                                        <p:tgtEl>
                                          <p:spTgt spid="5136"/>
                                        </p:tgtEl>
                                      </p:cBhvr>
                                    </p:animEffect>
                                  </p:childTnLst>
                                </p:cTn>
                              </p:par>
                            </p:childTnLst>
                          </p:cTn>
                        </p:par>
                        <p:par>
                          <p:cTn id="11" fill="hold" nodeType="afterGroup">
                            <p:stCondLst>
                              <p:cond delay="500"/>
                            </p:stCondLst>
                            <p:childTnLst>
                              <p:par>
                                <p:cTn id="12" presetID="10" presetClass="entr" presetSubtype="0" fill="hold" nodeType="afterEffect">
                                  <p:stCondLst>
                                    <p:cond delay="0"/>
                                  </p:stCondLst>
                                  <p:childTnLst>
                                    <p:set>
                                      <p:cBhvr>
                                        <p:cTn id="13" dur="1" fill="hold">
                                          <p:stCondLst>
                                            <p:cond delay="0"/>
                                          </p:stCondLst>
                                        </p:cTn>
                                        <p:tgtEl>
                                          <p:spTgt spid="1031"/>
                                        </p:tgtEl>
                                        <p:attrNameLst>
                                          <p:attrName>style.visibility</p:attrName>
                                        </p:attrNameLst>
                                      </p:cBhvr>
                                      <p:to>
                                        <p:strVal val="visible"/>
                                      </p:to>
                                    </p:set>
                                    <p:animEffect transition="in" filter="fade">
                                      <p:cBhvr>
                                        <p:cTn id="14" dur="500"/>
                                        <p:tgtEl>
                                          <p:spTgt spid="1031"/>
                                        </p:tgtEl>
                                      </p:cBhvr>
                                    </p:animEffect>
                                  </p:childTnLst>
                                </p:cTn>
                              </p:par>
                              <p:par>
                                <p:cTn id="15" presetID="10" presetClass="entr" presetSubtype="0" fill="hold" nodeType="withEffect">
                                  <p:stCondLst>
                                    <p:cond delay="0"/>
                                  </p:stCondLst>
                                  <p:childTnLst>
                                    <p:set>
                                      <p:cBhvr>
                                        <p:cTn id="16" dur="1" fill="hold">
                                          <p:stCondLst>
                                            <p:cond delay="0"/>
                                          </p:stCondLst>
                                        </p:cTn>
                                        <p:tgtEl>
                                          <p:spTgt spid="5124"/>
                                        </p:tgtEl>
                                        <p:attrNameLst>
                                          <p:attrName>style.visibility</p:attrName>
                                        </p:attrNameLst>
                                      </p:cBhvr>
                                      <p:to>
                                        <p:strVal val="visible"/>
                                      </p:to>
                                    </p:set>
                                    <p:animEffect transition="in" filter="fade">
                                      <p:cBhvr>
                                        <p:cTn id="17" dur="500"/>
                                        <p:tgtEl>
                                          <p:spTgt spid="5124"/>
                                        </p:tgtEl>
                                      </p:cBhvr>
                                    </p:animEffect>
                                  </p:childTnLst>
                                </p:cTn>
                              </p:par>
                            </p:childTnLst>
                          </p:cTn>
                        </p:par>
                        <p:par>
                          <p:cTn id="18" fill="hold" nodeType="afterGroup">
                            <p:stCondLst>
                              <p:cond delay="1000"/>
                            </p:stCondLst>
                            <p:childTnLst>
                              <p:par>
                                <p:cTn id="19" presetID="10" presetClass="entr" presetSubtype="0" fill="hold" nodeType="afterEffect">
                                  <p:stCondLst>
                                    <p:cond delay="0"/>
                                  </p:stCondLst>
                                  <p:childTnLst>
                                    <p:set>
                                      <p:cBhvr>
                                        <p:cTn id="20" dur="1" fill="hold">
                                          <p:stCondLst>
                                            <p:cond delay="0"/>
                                          </p:stCondLst>
                                        </p:cTn>
                                        <p:tgtEl>
                                          <p:spTgt spid="1032"/>
                                        </p:tgtEl>
                                        <p:attrNameLst>
                                          <p:attrName>style.visibility</p:attrName>
                                        </p:attrNameLst>
                                      </p:cBhvr>
                                      <p:to>
                                        <p:strVal val="visible"/>
                                      </p:to>
                                    </p:set>
                                    <p:animEffect transition="in" filter="fade">
                                      <p:cBhvr>
                                        <p:cTn id="21" dur="500"/>
                                        <p:tgtEl>
                                          <p:spTgt spid="1032"/>
                                        </p:tgtEl>
                                      </p:cBhvr>
                                    </p:animEffect>
                                  </p:childTnLst>
                                </p:cTn>
                              </p:par>
                              <p:par>
                                <p:cTn id="22" presetID="10" presetClass="entr" presetSubtype="0" fill="hold" nodeType="withEffect">
                                  <p:stCondLst>
                                    <p:cond delay="0"/>
                                  </p:stCondLst>
                                  <p:childTnLst>
                                    <p:set>
                                      <p:cBhvr>
                                        <p:cTn id="23" dur="1" fill="hold">
                                          <p:stCondLst>
                                            <p:cond delay="0"/>
                                          </p:stCondLst>
                                        </p:cTn>
                                        <p:tgtEl>
                                          <p:spTgt spid="5134"/>
                                        </p:tgtEl>
                                        <p:attrNameLst>
                                          <p:attrName>style.visibility</p:attrName>
                                        </p:attrNameLst>
                                      </p:cBhvr>
                                      <p:to>
                                        <p:strVal val="visible"/>
                                      </p:to>
                                    </p:set>
                                    <p:animEffect transition="in" filter="fade">
                                      <p:cBhvr>
                                        <p:cTn id="24" dur="500"/>
                                        <p:tgtEl>
                                          <p:spTgt spid="5134"/>
                                        </p:tgtEl>
                                      </p:cBhvr>
                                    </p:animEffect>
                                  </p:childTnLst>
                                </p:cTn>
                              </p:par>
                            </p:childTnLst>
                          </p:cTn>
                        </p:par>
                        <p:par>
                          <p:cTn id="25" fill="hold" nodeType="afterGroup">
                            <p:stCondLst>
                              <p:cond delay="1500"/>
                            </p:stCondLst>
                            <p:childTnLst>
                              <p:par>
                                <p:cTn id="26" presetID="10" presetClass="entr" presetSubtype="0" fill="hold" nodeType="afterEffect">
                                  <p:stCondLst>
                                    <p:cond delay="0"/>
                                  </p:stCondLst>
                                  <p:childTnLst>
                                    <p:set>
                                      <p:cBhvr>
                                        <p:cTn id="27" dur="1" fill="hold">
                                          <p:stCondLst>
                                            <p:cond delay="0"/>
                                          </p:stCondLst>
                                        </p:cTn>
                                        <p:tgtEl>
                                          <p:spTgt spid="1033"/>
                                        </p:tgtEl>
                                        <p:attrNameLst>
                                          <p:attrName>style.visibility</p:attrName>
                                        </p:attrNameLst>
                                      </p:cBhvr>
                                      <p:to>
                                        <p:strVal val="visible"/>
                                      </p:to>
                                    </p:set>
                                    <p:animEffect transition="in" filter="fade">
                                      <p:cBhvr>
                                        <p:cTn id="28" dur="500"/>
                                        <p:tgtEl>
                                          <p:spTgt spid="1033"/>
                                        </p:tgtEl>
                                      </p:cBhvr>
                                    </p:animEffect>
                                  </p:childTnLst>
                                </p:cTn>
                              </p:par>
                              <p:par>
                                <p:cTn id="29" presetID="10" presetClass="entr" presetSubtype="0" fill="hold" nodeType="withEffect">
                                  <p:stCondLst>
                                    <p:cond delay="0"/>
                                  </p:stCondLst>
                                  <p:childTnLst>
                                    <p:set>
                                      <p:cBhvr>
                                        <p:cTn id="30" dur="1" fill="hold">
                                          <p:stCondLst>
                                            <p:cond delay="0"/>
                                          </p:stCondLst>
                                        </p:cTn>
                                        <p:tgtEl>
                                          <p:spTgt spid="5132"/>
                                        </p:tgtEl>
                                        <p:attrNameLst>
                                          <p:attrName>style.visibility</p:attrName>
                                        </p:attrNameLst>
                                      </p:cBhvr>
                                      <p:to>
                                        <p:strVal val="visible"/>
                                      </p:to>
                                    </p:set>
                                    <p:animEffect transition="in" filter="fade">
                                      <p:cBhvr>
                                        <p:cTn id="31" dur="500"/>
                                        <p:tgtEl>
                                          <p:spTgt spid="5132"/>
                                        </p:tgtEl>
                                      </p:cBhvr>
                                    </p:animEffect>
                                  </p:childTnLst>
                                </p:cTn>
                              </p:par>
                            </p:childTnLst>
                          </p:cTn>
                        </p:par>
                        <p:par>
                          <p:cTn id="32" fill="hold" nodeType="afterGroup">
                            <p:stCondLst>
                              <p:cond delay="2000"/>
                            </p:stCondLst>
                            <p:childTnLst>
                              <p:par>
                                <p:cTn id="33" presetID="10" presetClass="entr" presetSubtype="0" fill="hold" nodeType="afterEffect">
                                  <p:stCondLst>
                                    <p:cond delay="0"/>
                                  </p:stCondLst>
                                  <p:childTnLst>
                                    <p:set>
                                      <p:cBhvr>
                                        <p:cTn id="34" dur="1" fill="hold">
                                          <p:stCondLst>
                                            <p:cond delay="0"/>
                                          </p:stCondLst>
                                        </p:cTn>
                                        <p:tgtEl>
                                          <p:spTgt spid="1034"/>
                                        </p:tgtEl>
                                        <p:attrNameLst>
                                          <p:attrName>style.visibility</p:attrName>
                                        </p:attrNameLst>
                                      </p:cBhvr>
                                      <p:to>
                                        <p:strVal val="visible"/>
                                      </p:to>
                                    </p:set>
                                    <p:animEffect transition="in" filter="fade">
                                      <p:cBhvr>
                                        <p:cTn id="35" dur="500"/>
                                        <p:tgtEl>
                                          <p:spTgt spid="1034"/>
                                        </p:tgtEl>
                                      </p:cBhvr>
                                    </p:animEffect>
                                  </p:childTnLst>
                                </p:cTn>
                              </p:par>
                              <p:par>
                                <p:cTn id="36" presetID="10" presetClass="entr" presetSubtype="0" fill="hold" nodeType="withEffect">
                                  <p:stCondLst>
                                    <p:cond delay="0"/>
                                  </p:stCondLst>
                                  <p:childTnLst>
                                    <p:set>
                                      <p:cBhvr>
                                        <p:cTn id="37" dur="1" fill="hold">
                                          <p:stCondLst>
                                            <p:cond delay="0"/>
                                          </p:stCondLst>
                                        </p:cTn>
                                        <p:tgtEl>
                                          <p:spTgt spid="5130"/>
                                        </p:tgtEl>
                                        <p:attrNameLst>
                                          <p:attrName>style.visibility</p:attrName>
                                        </p:attrNameLst>
                                      </p:cBhvr>
                                      <p:to>
                                        <p:strVal val="visible"/>
                                      </p:to>
                                    </p:set>
                                    <p:animEffect transition="in" filter="fade">
                                      <p:cBhvr>
                                        <p:cTn id="38" dur="500"/>
                                        <p:tgtEl>
                                          <p:spTgt spid="5130"/>
                                        </p:tgtEl>
                                      </p:cBhvr>
                                    </p:animEffect>
                                  </p:childTnLst>
                                </p:cTn>
                              </p:par>
                            </p:childTnLst>
                          </p:cTn>
                        </p:par>
                        <p:par>
                          <p:cTn id="39" fill="hold" nodeType="afterGroup">
                            <p:stCondLst>
                              <p:cond delay="2500"/>
                            </p:stCondLst>
                            <p:childTnLst>
                              <p:par>
                                <p:cTn id="40" presetID="10" presetClass="entr" presetSubtype="0" fill="hold" nodeType="afterEffect">
                                  <p:stCondLst>
                                    <p:cond delay="0"/>
                                  </p:stCondLst>
                                  <p:childTnLst>
                                    <p:set>
                                      <p:cBhvr>
                                        <p:cTn id="41" dur="1" fill="hold">
                                          <p:stCondLst>
                                            <p:cond delay="0"/>
                                          </p:stCondLst>
                                        </p:cTn>
                                        <p:tgtEl>
                                          <p:spTgt spid="1035"/>
                                        </p:tgtEl>
                                        <p:attrNameLst>
                                          <p:attrName>style.visibility</p:attrName>
                                        </p:attrNameLst>
                                      </p:cBhvr>
                                      <p:to>
                                        <p:strVal val="visible"/>
                                      </p:to>
                                    </p:set>
                                    <p:animEffect transition="in" filter="fade">
                                      <p:cBhvr>
                                        <p:cTn id="42" dur="500"/>
                                        <p:tgtEl>
                                          <p:spTgt spid="1035"/>
                                        </p:tgtEl>
                                      </p:cBhvr>
                                    </p:animEffect>
                                  </p:childTnLst>
                                </p:cTn>
                              </p:par>
                              <p:par>
                                <p:cTn id="43" presetID="10" presetClass="entr" presetSubtype="0" fill="hold" nodeType="withEffect">
                                  <p:stCondLst>
                                    <p:cond delay="0"/>
                                  </p:stCondLst>
                                  <p:childTnLst>
                                    <p:set>
                                      <p:cBhvr>
                                        <p:cTn id="44" dur="1" fill="hold">
                                          <p:stCondLst>
                                            <p:cond delay="0"/>
                                          </p:stCondLst>
                                        </p:cTn>
                                        <p:tgtEl>
                                          <p:spTgt spid="5126"/>
                                        </p:tgtEl>
                                        <p:attrNameLst>
                                          <p:attrName>style.visibility</p:attrName>
                                        </p:attrNameLst>
                                      </p:cBhvr>
                                      <p:to>
                                        <p:strVal val="visible"/>
                                      </p:to>
                                    </p:set>
                                    <p:animEffect transition="in" filter="fade">
                                      <p:cBhvr>
                                        <p:cTn id="45" dur="500"/>
                                        <p:tgtEl>
                                          <p:spTgt spid="5126"/>
                                        </p:tgtEl>
                                      </p:cBhvr>
                                    </p:animEffect>
                                  </p:childTnLst>
                                </p:cTn>
                              </p:par>
                            </p:childTnLst>
                          </p:cTn>
                        </p:par>
                        <p:par>
                          <p:cTn id="46" fill="hold" nodeType="afterGroup">
                            <p:stCondLst>
                              <p:cond delay="3000"/>
                            </p:stCondLst>
                            <p:childTnLst>
                              <p:par>
                                <p:cTn id="47" presetID="10" presetClass="entr" presetSubtype="0" fill="hold" nodeType="afterEffect">
                                  <p:stCondLst>
                                    <p:cond delay="0"/>
                                  </p:stCondLst>
                                  <p:childTnLst>
                                    <p:set>
                                      <p:cBhvr>
                                        <p:cTn id="48" dur="1" fill="hold">
                                          <p:stCondLst>
                                            <p:cond delay="0"/>
                                          </p:stCondLst>
                                        </p:cTn>
                                        <p:tgtEl>
                                          <p:spTgt spid="1036"/>
                                        </p:tgtEl>
                                        <p:attrNameLst>
                                          <p:attrName>style.visibility</p:attrName>
                                        </p:attrNameLst>
                                      </p:cBhvr>
                                      <p:to>
                                        <p:strVal val="visible"/>
                                      </p:to>
                                    </p:set>
                                    <p:animEffect transition="in" filter="fade">
                                      <p:cBhvr>
                                        <p:cTn id="49" dur="500"/>
                                        <p:tgtEl>
                                          <p:spTgt spid="1036"/>
                                        </p:tgtEl>
                                      </p:cBhvr>
                                    </p:animEffect>
                                  </p:childTnLst>
                                </p:cTn>
                              </p:par>
                              <p:par>
                                <p:cTn id="50" presetID="10" presetClass="entr" presetSubtype="0" fill="hold" nodeType="withEffect">
                                  <p:stCondLst>
                                    <p:cond delay="0"/>
                                  </p:stCondLst>
                                  <p:childTnLst>
                                    <p:set>
                                      <p:cBhvr>
                                        <p:cTn id="51" dur="1" fill="hold">
                                          <p:stCondLst>
                                            <p:cond delay="0"/>
                                          </p:stCondLst>
                                        </p:cTn>
                                        <p:tgtEl>
                                          <p:spTgt spid="5128"/>
                                        </p:tgtEl>
                                        <p:attrNameLst>
                                          <p:attrName>style.visibility</p:attrName>
                                        </p:attrNameLst>
                                      </p:cBhvr>
                                      <p:to>
                                        <p:strVal val="visible"/>
                                      </p:to>
                                    </p:set>
                                    <p:animEffect transition="in" filter="fade">
                                      <p:cBhvr>
                                        <p:cTn id="52" dur="500"/>
                                        <p:tgtEl>
                                          <p:spTgt spid="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ho\AppData\Local\Temp\SNAGHTML8a77fe8.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588" y="1573213"/>
            <a:ext cx="1439862" cy="2371725"/>
          </a:xfrm>
          <a:prstGeom prst="rect">
            <a:avLst/>
          </a:prstGeom>
          <a:noFill/>
          <a:effectLst>
            <a:outerShdw blurRad="2540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0" name="Rektangel 29"/>
          <p:cNvSpPr/>
          <p:nvPr/>
        </p:nvSpPr>
        <p:spPr>
          <a:xfrm>
            <a:off x="6877050" y="1919288"/>
            <a:ext cx="1150938" cy="1697037"/>
          </a:xfrm>
          <a:prstGeom prst="rect">
            <a:avLst/>
          </a:prstGeom>
          <a:solidFill>
            <a:srgbClr val="E6E2D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a-DK"/>
          </a:p>
        </p:txBody>
      </p:sp>
      <p:sp>
        <p:nvSpPr>
          <p:cNvPr id="2" name="Titel 1"/>
          <p:cNvSpPr>
            <a:spLocks noGrp="1"/>
          </p:cNvSpPr>
          <p:nvPr>
            <p:ph type="title"/>
          </p:nvPr>
        </p:nvSpPr>
        <p:spPr>
          <a:xfrm>
            <a:off x="468315" y="1489076"/>
            <a:ext cx="8207375" cy="4067175"/>
          </a:xfrm>
        </p:spPr>
        <p:txBody>
          <a:bodyPr anchor="t">
            <a:normAutofit fontScale="90000"/>
          </a:bodyPr>
          <a:lstStyle/>
          <a:p>
            <a:pPr>
              <a:defRPr/>
            </a:pPr>
            <a:r>
              <a:rPr lang="en-GB" dirty="0" smtClean="0">
                <a:solidFill>
                  <a:srgbClr val="259ADA"/>
                </a:solidFill>
              </a:rPr>
              <a:t>We need a modern look and feel</a:t>
            </a:r>
            <a:br>
              <a:rPr lang="en-GB" dirty="0" smtClean="0">
                <a:solidFill>
                  <a:srgbClr val="259ADA"/>
                </a:solidFill>
              </a:rPr>
            </a:br>
            <a:r>
              <a:rPr lang="en-GB" dirty="0" smtClean="0">
                <a:solidFill>
                  <a:srgbClr val="259ADA"/>
                </a:solidFill>
              </a:rPr>
              <a:t>We need a solid foundation</a:t>
            </a:r>
            <a:br>
              <a:rPr lang="en-GB" dirty="0" smtClean="0">
                <a:solidFill>
                  <a:srgbClr val="259ADA"/>
                </a:solidFill>
              </a:rPr>
            </a:br>
            <a:r>
              <a:rPr lang="en-GB" dirty="0" smtClean="0">
                <a:solidFill>
                  <a:srgbClr val="259ADA"/>
                </a:solidFill>
              </a:rPr>
              <a:t>We need to provide services</a:t>
            </a:r>
            <a:br>
              <a:rPr lang="en-GB" dirty="0" smtClean="0">
                <a:solidFill>
                  <a:srgbClr val="259ADA"/>
                </a:solidFill>
              </a:rPr>
            </a:br>
            <a:r>
              <a:rPr lang="en-GB" dirty="0" smtClean="0">
                <a:solidFill>
                  <a:srgbClr val="259ADA"/>
                </a:solidFill>
              </a:rPr>
              <a:t>We need to consume services</a:t>
            </a:r>
            <a:br>
              <a:rPr lang="en-GB" dirty="0" smtClean="0">
                <a:solidFill>
                  <a:srgbClr val="259ADA"/>
                </a:solidFill>
              </a:rPr>
            </a:br>
            <a:r>
              <a:rPr lang="en-GB" dirty="0" smtClean="0">
                <a:solidFill>
                  <a:srgbClr val="259ADA"/>
                </a:solidFill>
              </a:rPr>
              <a:t>We need to reuse our RPG investment</a:t>
            </a:r>
            <a:br>
              <a:rPr lang="en-GB" dirty="0" smtClean="0">
                <a:solidFill>
                  <a:srgbClr val="259ADA"/>
                </a:solidFill>
              </a:rPr>
            </a:br>
            <a:r>
              <a:rPr lang="en-GB" dirty="0" smtClean="0">
                <a:solidFill>
                  <a:srgbClr val="259ADA"/>
                </a:solidFill>
              </a:rPr>
              <a:t>We need to move on with JAVA, </a:t>
            </a:r>
            <a:r>
              <a:rPr lang="en-GB" dirty="0" err="1" smtClean="0">
                <a:solidFill>
                  <a:srgbClr val="259ADA"/>
                </a:solidFill>
              </a:rPr>
              <a:t>node.js</a:t>
            </a:r>
            <a:r>
              <a:rPr lang="en-GB" dirty="0">
                <a:solidFill>
                  <a:srgbClr val="259ADA"/>
                </a:solidFill>
              </a:rPr>
              <a:t> </a:t>
            </a:r>
            <a:r>
              <a:rPr lang="en-GB" dirty="0" err="1" smtClean="0">
                <a:solidFill>
                  <a:srgbClr val="259ADA"/>
                </a:solidFill>
              </a:rPr>
              <a:t>etc</a:t>
            </a:r>
            <a:r>
              <a:rPr lang="en-GB" dirty="0" smtClean="0">
                <a:solidFill>
                  <a:srgbClr val="259ADA"/>
                </a:solidFill>
              </a:rPr>
              <a:t/>
            </a:r>
            <a:br>
              <a:rPr lang="en-GB" dirty="0" smtClean="0">
                <a:solidFill>
                  <a:srgbClr val="259ADA"/>
                </a:solidFill>
              </a:rPr>
            </a:br>
            <a:r>
              <a:rPr lang="en-GB" dirty="0" smtClean="0">
                <a:solidFill>
                  <a:srgbClr val="259ADA"/>
                </a:solidFill>
              </a:rPr>
              <a:t>We need to scale up and out</a:t>
            </a:r>
            <a:br>
              <a:rPr lang="en-GB" dirty="0" smtClean="0">
                <a:solidFill>
                  <a:srgbClr val="259ADA"/>
                </a:solidFill>
              </a:rPr>
            </a:br>
            <a:r>
              <a:rPr lang="en-GB" dirty="0" smtClean="0">
                <a:solidFill>
                  <a:srgbClr val="259ADA"/>
                </a:solidFill>
              </a:rPr>
              <a:t>We need JSON</a:t>
            </a:r>
            <a:br>
              <a:rPr lang="en-GB" dirty="0" smtClean="0">
                <a:solidFill>
                  <a:srgbClr val="259ADA"/>
                </a:solidFill>
              </a:rPr>
            </a:br>
            <a:r>
              <a:rPr lang="en-GB" dirty="0" smtClean="0">
                <a:solidFill>
                  <a:srgbClr val="259ADA"/>
                </a:solidFill>
              </a:rPr>
              <a:t>We need to integrate to … a lot </a:t>
            </a:r>
            <a:r>
              <a:rPr lang="en-GB" dirty="0" smtClean="0"/>
              <a:t/>
            </a:r>
            <a:br>
              <a:rPr lang="en-GB" dirty="0" smtClean="0"/>
            </a:br>
            <a:r>
              <a:rPr lang="en-GB" dirty="0" smtClean="0"/>
              <a:t/>
            </a:r>
            <a:br>
              <a:rPr lang="en-GB" dirty="0" smtClean="0"/>
            </a:br>
            <a:endParaRPr lang="en-GB" dirty="0"/>
          </a:p>
        </p:txBody>
      </p:sp>
      <p:pic>
        <p:nvPicPr>
          <p:cNvPr id="2052" name="Picture 4" descr="C:\Users\mho\AppData\Local\Temp\SNAGHTML8b195e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7075" y="2312988"/>
            <a:ext cx="742950"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descr="C:\Users\mho\AppData\Local\Temp\SNAGHTML8b3344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2588" y="1573213"/>
            <a:ext cx="1439862" cy="2371725"/>
          </a:xfrm>
          <a:prstGeom prst="rect">
            <a:avLst/>
          </a:prstGeom>
          <a:noFill/>
          <a:effectLst>
            <a:outerShdw blurRad="2540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6" name="Picture 8" descr="C:\Users\mho\AppData\Local\Temp\SNAGHTML94daa8b.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890" y="1296988"/>
            <a:ext cx="998537" cy="935037"/>
          </a:xfrm>
          <a:prstGeom prst="rect">
            <a:avLst/>
          </a:prstGeom>
          <a:noFill/>
          <a:effectLst>
            <a:outerShdw blurRad="2540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151" name="Title 1"/>
          <p:cNvSpPr txBox="1">
            <a:spLocks/>
          </p:cNvSpPr>
          <p:nvPr/>
        </p:nvSpPr>
        <p:spPr bwMode="auto">
          <a:xfrm>
            <a:off x="468315" y="877888"/>
            <a:ext cx="820737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2800" b="1">
                <a:solidFill>
                  <a:srgbClr val="259ADA"/>
                </a:solidFill>
              </a:rPr>
              <a:t>What we need:</a:t>
            </a:r>
            <a:endParaRPr lang="en-GB" sz="2800" b="1">
              <a:solidFill>
                <a:srgbClr val="259ADA"/>
              </a:solidFill>
              <a:cs typeface="MS PGothic"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nodeType="withEffect">
                                  <p:stCondLst>
                                    <p:cond delay="0"/>
                                  </p:stCondLst>
                                  <p:childTnLst>
                                    <p:set>
                                      <p:cBhvr>
                                        <p:cTn id="12" dur="1" fill="hold">
                                          <p:stCondLst>
                                            <p:cond delay="0"/>
                                          </p:stCondLst>
                                        </p:cTn>
                                        <p:tgtEl>
                                          <p:spTgt spid="2054"/>
                                        </p:tgtEl>
                                        <p:attrNameLst>
                                          <p:attrName>style.visibility</p:attrName>
                                        </p:attrNameLst>
                                      </p:cBhvr>
                                      <p:to>
                                        <p:strVal val="visible"/>
                                      </p:to>
                                    </p:set>
                                    <p:animEffect transition="in" filter="fade">
                                      <p:cBhvr>
                                        <p:cTn id="13" dur="500"/>
                                        <p:tgtEl>
                                          <p:spTgt spid="2054"/>
                                        </p:tgtEl>
                                      </p:cBhvr>
                                    </p:animEffect>
                                  </p:childTnLst>
                                </p:cTn>
                              </p:par>
                            </p:childTnLst>
                          </p:cTn>
                        </p:par>
                        <p:par>
                          <p:cTn id="14" fill="hold" nodeType="afterGroup">
                            <p:stCondLst>
                              <p:cond delay="500"/>
                            </p:stCondLst>
                            <p:childTnLst>
                              <p:par>
                                <p:cTn id="15" presetID="6" presetClass="entr" presetSubtype="32" fill="hold" nodeType="afterEffect">
                                  <p:stCondLst>
                                    <p:cond delay="0"/>
                                  </p:stCondLst>
                                  <p:childTnLst>
                                    <p:set>
                                      <p:cBhvr>
                                        <p:cTn id="16" dur="1" fill="hold">
                                          <p:stCondLst>
                                            <p:cond delay="0"/>
                                          </p:stCondLst>
                                        </p:cTn>
                                        <p:tgtEl>
                                          <p:spTgt spid="2056"/>
                                        </p:tgtEl>
                                        <p:attrNameLst>
                                          <p:attrName>style.visibility</p:attrName>
                                        </p:attrNameLst>
                                      </p:cBhvr>
                                      <p:to>
                                        <p:strVal val="visible"/>
                                      </p:to>
                                    </p:set>
                                    <p:animEffect transition="in" filter="circle(out)">
                                      <p:cBhvr>
                                        <p:cTn id="17" dur="500"/>
                                        <p:tgtEl>
                                          <p:spTgt spid="2056"/>
                                        </p:tgtEl>
                                      </p:cBhvr>
                                    </p:animEffect>
                                  </p:childTnLst>
                                </p:cTn>
                              </p:par>
                            </p:childTnLst>
                          </p:cTn>
                        </p:par>
                        <p:par>
                          <p:cTn id="18" fill="hold" nodeType="afterGroup">
                            <p:stCondLst>
                              <p:cond delay="1000"/>
                            </p:stCondLst>
                            <p:childTnLst>
                              <p:par>
                                <p:cTn id="19" presetID="10" presetClass="entr" presetSubtype="0" fill="hold" nodeType="afterEffect">
                                  <p:stCondLst>
                                    <p:cond delay="0"/>
                                  </p:stCondLst>
                                  <p:childTnLst>
                                    <p:set>
                                      <p:cBhvr>
                                        <p:cTn id="20" dur="1" fill="hold">
                                          <p:stCondLst>
                                            <p:cond delay="0"/>
                                          </p:stCondLst>
                                        </p:cTn>
                                        <p:tgtEl>
                                          <p:spTgt spid="2052"/>
                                        </p:tgtEl>
                                        <p:attrNameLst>
                                          <p:attrName>style.visibility</p:attrName>
                                        </p:attrNameLst>
                                      </p:cBhvr>
                                      <p:to>
                                        <p:strVal val="visible"/>
                                      </p:to>
                                    </p:set>
                                    <p:animEffect transition="in" filter="fade">
                                      <p:cBhvr>
                                        <p:cTn id="21" dur="500"/>
                                        <p:tgtEl>
                                          <p:spTgt spid="205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ho\AppData\Local\Temp\SNAGHTML8a77fe8.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588" y="1573213"/>
            <a:ext cx="1439862" cy="2371725"/>
          </a:xfrm>
          <a:prstGeom prst="rect">
            <a:avLst/>
          </a:prstGeom>
          <a:noFill/>
          <a:effectLst>
            <a:outerShdw blurRad="2540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0" name="Rektangel 29"/>
          <p:cNvSpPr/>
          <p:nvPr/>
        </p:nvSpPr>
        <p:spPr>
          <a:xfrm>
            <a:off x="6877050" y="1919288"/>
            <a:ext cx="1150938" cy="1697037"/>
          </a:xfrm>
          <a:prstGeom prst="rect">
            <a:avLst/>
          </a:prstGeom>
          <a:solidFill>
            <a:srgbClr val="E6E2D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a-DK"/>
          </a:p>
        </p:txBody>
      </p:sp>
      <p:sp>
        <p:nvSpPr>
          <p:cNvPr id="7171" name="Titel 1"/>
          <p:cNvSpPr>
            <a:spLocks noGrp="1"/>
          </p:cNvSpPr>
          <p:nvPr>
            <p:ph type="title"/>
          </p:nvPr>
        </p:nvSpPr>
        <p:spPr>
          <a:xfrm>
            <a:off x="468315" y="2432050"/>
            <a:ext cx="8207375" cy="647700"/>
          </a:xfrm>
        </p:spPr>
        <p:txBody>
          <a:bodyPr anchor="t"/>
          <a:lstStyle/>
          <a:p>
            <a:r>
              <a:rPr lang="en-GB" sz="4400">
                <a:solidFill>
                  <a:srgbClr val="259ADA"/>
                </a:solidFill>
                <a:latin typeface="Calibri" charset="0"/>
              </a:rPr>
              <a:t>We need microservices!</a:t>
            </a:r>
            <a:r>
              <a:rPr lang="en-GB" sz="4400">
                <a:latin typeface="Calibri" charset="0"/>
              </a:rPr>
              <a:t/>
            </a:r>
            <a:br>
              <a:rPr lang="en-GB" sz="4400">
                <a:latin typeface="Calibri" charset="0"/>
              </a:rPr>
            </a:br>
            <a:endParaRPr lang="en-GB" sz="4400">
              <a:latin typeface="Calibri" charset="0"/>
            </a:endParaRPr>
          </a:p>
        </p:txBody>
      </p:sp>
      <p:pic>
        <p:nvPicPr>
          <p:cNvPr id="2052" name="Picture 4" descr="C:\Users\mho\AppData\Local\Temp\SNAGHTML8b195e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7075" y="2312988"/>
            <a:ext cx="742950"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descr="C:\Users\mho\AppData\Local\Temp\SNAGHTML8b3344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2588" y="1573213"/>
            <a:ext cx="1439862" cy="2371725"/>
          </a:xfrm>
          <a:prstGeom prst="rect">
            <a:avLst/>
          </a:prstGeom>
          <a:noFill/>
          <a:effectLst>
            <a:outerShdw blurRad="2540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6" name="Picture 8" descr="C:\Users\mho\AppData\Local\Temp\SNAGHTML94daa8b.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890" y="1296988"/>
            <a:ext cx="998537" cy="935037"/>
          </a:xfrm>
          <a:prstGeom prst="rect">
            <a:avLst/>
          </a:prstGeom>
          <a:noFill/>
          <a:effectLst>
            <a:outerShdw blurRad="2540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nodeType="withEffect">
                                  <p:stCondLst>
                                    <p:cond delay="0"/>
                                  </p:stCondLst>
                                  <p:childTnLst>
                                    <p:set>
                                      <p:cBhvr>
                                        <p:cTn id="12" dur="1" fill="hold">
                                          <p:stCondLst>
                                            <p:cond delay="0"/>
                                          </p:stCondLst>
                                        </p:cTn>
                                        <p:tgtEl>
                                          <p:spTgt spid="2054"/>
                                        </p:tgtEl>
                                        <p:attrNameLst>
                                          <p:attrName>style.visibility</p:attrName>
                                        </p:attrNameLst>
                                      </p:cBhvr>
                                      <p:to>
                                        <p:strVal val="visible"/>
                                      </p:to>
                                    </p:set>
                                    <p:animEffect transition="in" filter="fade">
                                      <p:cBhvr>
                                        <p:cTn id="13" dur="500"/>
                                        <p:tgtEl>
                                          <p:spTgt spid="2054"/>
                                        </p:tgtEl>
                                      </p:cBhvr>
                                    </p:animEffect>
                                  </p:childTnLst>
                                </p:cTn>
                              </p:par>
                            </p:childTnLst>
                          </p:cTn>
                        </p:par>
                        <p:par>
                          <p:cTn id="14" fill="hold" nodeType="afterGroup">
                            <p:stCondLst>
                              <p:cond delay="500"/>
                            </p:stCondLst>
                            <p:childTnLst>
                              <p:par>
                                <p:cTn id="15" presetID="10" presetClass="entr" presetSubtype="0" fill="hold" nodeType="after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fade">
                                      <p:cBhvr>
                                        <p:cTn id="17"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le 1"/>
          <p:cNvSpPr>
            <a:spLocks noGrp="1"/>
          </p:cNvSpPr>
          <p:nvPr>
            <p:ph type="title"/>
          </p:nvPr>
        </p:nvSpPr>
        <p:spPr>
          <a:xfrm>
            <a:off x="468315" y="877888"/>
            <a:ext cx="8207375" cy="358775"/>
          </a:xfrm>
        </p:spPr>
        <p:txBody>
          <a:bodyPr/>
          <a:lstStyle/>
          <a:p>
            <a:pPr eaLnBrk="1" hangingPunct="1"/>
            <a:r>
              <a:rPr lang="en-GB" dirty="0" smtClean="0">
                <a:solidFill>
                  <a:srgbClr val="259ADA"/>
                </a:solidFill>
                <a:latin typeface="Calibri" charset="0"/>
              </a:rPr>
              <a:t>What is microservices?</a:t>
            </a:r>
            <a:endParaRPr lang="en-GB" dirty="0">
              <a:solidFill>
                <a:srgbClr val="259ADA"/>
              </a:solidFill>
              <a:latin typeface="Calibri" charset="0"/>
              <a:cs typeface="MS PGothic" charset="0"/>
            </a:endParaRPr>
          </a:p>
        </p:txBody>
      </p:sp>
      <p:sp>
        <p:nvSpPr>
          <p:cNvPr id="3074" name="Content Placeholder 2"/>
          <p:cNvSpPr>
            <a:spLocks noGrp="1"/>
          </p:cNvSpPr>
          <p:nvPr>
            <p:ph idx="1"/>
          </p:nvPr>
        </p:nvSpPr>
        <p:spPr>
          <a:xfrm>
            <a:off x="468313" y="1381125"/>
            <a:ext cx="8229600" cy="3695700"/>
          </a:xfrm>
        </p:spPr>
        <p:txBody>
          <a:bodyPr>
            <a:normAutofit/>
          </a:bodyPr>
          <a:lstStyle/>
          <a:p>
            <a:pPr marL="0" indent="0" eaLnBrk="1" hangingPunct="1">
              <a:buFontTx/>
              <a:buNone/>
              <a:defRPr/>
            </a:pPr>
            <a:endParaRPr lang="en-GB" sz="3600" b="1" dirty="0" smtClean="0">
              <a:latin typeface="Calibri" charset="0"/>
              <a:cs typeface="MS PGothic" charset="0"/>
            </a:endParaRPr>
          </a:p>
          <a:p>
            <a:pPr marL="0" indent="0" eaLnBrk="1" hangingPunct="1">
              <a:buFontTx/>
              <a:buNone/>
              <a:defRPr/>
            </a:pPr>
            <a:endParaRPr lang="en-GB" sz="3600" b="1" dirty="0" smtClean="0">
              <a:latin typeface="Calibri" charset="0"/>
              <a:cs typeface="MS PGothic" charset="0"/>
            </a:endParaRPr>
          </a:p>
          <a:p>
            <a:pPr marL="0" indent="0" eaLnBrk="1" hangingPunct="1">
              <a:buFontTx/>
              <a:buNone/>
              <a:defRPr/>
            </a:pPr>
            <a:endParaRPr lang="en-GB" sz="3600" b="1" dirty="0" smtClean="0">
              <a:latin typeface="Calibri" charset="0"/>
              <a:cs typeface="MS PGothic" charset="0"/>
            </a:endParaRPr>
          </a:p>
          <a:p>
            <a:pPr marL="0" indent="0" eaLnBrk="1" hangingPunct="1">
              <a:buFont typeface="Arial" charset="0"/>
              <a:buNone/>
              <a:defRPr/>
            </a:pPr>
            <a:endParaRPr lang="en-GB" sz="2000" b="1" dirty="0" smtClean="0">
              <a:latin typeface="Calibri" charset="0"/>
              <a:cs typeface="MS PGothic" charset="0"/>
            </a:endParaRPr>
          </a:p>
          <a:p>
            <a:pPr marL="0" indent="0" eaLnBrk="1" hangingPunct="1">
              <a:buFontTx/>
              <a:buNone/>
              <a:defRPr/>
            </a:pPr>
            <a:endParaRPr lang="en-GB" sz="2000" dirty="0" smtClean="0">
              <a:latin typeface="Calibri" charset="0"/>
              <a:cs typeface="MS PGothic" charset="0"/>
            </a:endParaRPr>
          </a:p>
          <a:p>
            <a:pPr marL="0" indent="0" eaLnBrk="1" hangingPunct="1">
              <a:buFontTx/>
              <a:buNone/>
              <a:defRPr/>
            </a:pPr>
            <a:endParaRPr lang="en-GB" sz="1400" dirty="0" smtClean="0">
              <a:latin typeface="Calibri" charset="0"/>
              <a:cs typeface="MS PGothic" charset="0"/>
            </a:endParaRPr>
          </a:p>
          <a:p>
            <a:pPr marL="0" indent="0" eaLnBrk="1" hangingPunct="1">
              <a:buFontTx/>
              <a:buNone/>
              <a:defRPr/>
            </a:pPr>
            <a:endParaRPr lang="en-GB" sz="1400" dirty="0" smtClean="0">
              <a:latin typeface="Calibri" charset="0"/>
              <a:cs typeface="MS PGothic" charset="0"/>
            </a:endParaRPr>
          </a:p>
          <a:p>
            <a:pPr marL="0" indent="0" eaLnBrk="1" hangingPunct="1">
              <a:buFontTx/>
              <a:buNone/>
              <a:defRPr/>
            </a:pPr>
            <a:endParaRPr lang="en-GB" sz="1400" dirty="0" smtClean="0">
              <a:latin typeface="Calibri" charset="0"/>
              <a:cs typeface="MS PGothic" charset="0"/>
            </a:endParaRPr>
          </a:p>
          <a:p>
            <a:pPr marL="0" indent="0" eaLnBrk="1" hangingPunct="1">
              <a:buFontTx/>
              <a:buNone/>
              <a:defRPr/>
            </a:pPr>
            <a:endParaRPr lang="en-GB" sz="1400" dirty="0">
              <a:latin typeface="Calibri" charset="0"/>
              <a:cs typeface="MS PGothic" charset="0"/>
            </a:endParaRPr>
          </a:p>
        </p:txBody>
      </p:sp>
      <p:pic>
        <p:nvPicPr>
          <p:cNvPr id="307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88127" y="3751263"/>
            <a:ext cx="2555875"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098982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p:cNvSpPr/>
          <p:nvPr/>
        </p:nvSpPr>
        <p:spPr>
          <a:xfrm>
            <a:off x="755576" y="2425452"/>
            <a:ext cx="3096344" cy="1944216"/>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REST </a:t>
            </a:r>
            <a:r>
              <a:rPr lang="da-DK" dirty="0" err="1" smtClean="0">
                <a:latin typeface="Calibri" charset="0"/>
              </a:rPr>
              <a:t>v.s</a:t>
            </a:r>
            <a:r>
              <a:rPr lang="da-DK" dirty="0" smtClean="0">
                <a:latin typeface="Calibri" charset="0"/>
              </a:rPr>
              <a:t>. Microservice</a:t>
            </a:r>
            <a:endParaRPr lang="da-DK" dirty="0">
              <a:latin typeface="Calibri" charset="0"/>
            </a:endParaRPr>
          </a:p>
        </p:txBody>
      </p:sp>
      <p:sp>
        <p:nvSpPr>
          <p:cNvPr id="22" name="Rectangle 21"/>
          <p:cNvSpPr/>
          <p:nvPr/>
        </p:nvSpPr>
        <p:spPr>
          <a:xfrm>
            <a:off x="755576" y="1849388"/>
            <a:ext cx="3096344"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REST / SOAP</a:t>
            </a:r>
            <a:endParaRPr lang="en-US" dirty="0"/>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Order</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Invoice</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Up-Down Arrow 2"/>
          <p:cNvSpPr/>
          <p:nvPr/>
        </p:nvSpPr>
        <p:spPr>
          <a:xfrm>
            <a:off x="5364088" y="2929508"/>
            <a:ext cx="216024" cy="1224136"/>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Up-Down Arrow 37"/>
          <p:cNvSpPr/>
          <p:nvPr/>
        </p:nvSpPr>
        <p:spPr>
          <a:xfrm>
            <a:off x="7668344" y="2929508"/>
            <a:ext cx="216024" cy="1224136"/>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Up-Down Arrow 4"/>
          <p:cNvSpPr/>
          <p:nvPr/>
        </p:nvSpPr>
        <p:spPr>
          <a:xfrm>
            <a:off x="971600" y="2379361"/>
            <a:ext cx="288032" cy="504056"/>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3" name="Group 42"/>
          <p:cNvGrpSpPr/>
          <p:nvPr/>
        </p:nvGrpSpPr>
        <p:grpSpPr>
          <a:xfrm>
            <a:off x="755576" y="2929508"/>
            <a:ext cx="733529" cy="733529"/>
            <a:chOff x="72005" y="80644"/>
            <a:chExt cx="733529" cy="733529"/>
          </a:xfrm>
        </p:grpSpPr>
        <p:sp>
          <p:nvSpPr>
            <p:cNvPr id="53" name="Rounded Rectangle 52"/>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54"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Order</a:t>
              </a:r>
              <a:endParaRPr lang="en-US" sz="1100" kern="1200" dirty="0"/>
            </a:p>
          </p:txBody>
        </p:sp>
      </p:grpSp>
      <p:grpSp>
        <p:nvGrpSpPr>
          <p:cNvPr id="44" name="Group 43"/>
          <p:cNvGrpSpPr/>
          <p:nvPr/>
        </p:nvGrpSpPr>
        <p:grpSpPr>
          <a:xfrm>
            <a:off x="1547666" y="2929508"/>
            <a:ext cx="733529" cy="733529"/>
            <a:chOff x="864095" y="80644"/>
            <a:chExt cx="733529" cy="733529"/>
          </a:xfrm>
        </p:grpSpPr>
        <p:sp>
          <p:nvSpPr>
            <p:cNvPr id="51" name="Rounded Rectangle 50"/>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52"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45" name="Group 44"/>
          <p:cNvGrpSpPr/>
          <p:nvPr/>
        </p:nvGrpSpPr>
        <p:grpSpPr>
          <a:xfrm>
            <a:off x="2339758" y="2929510"/>
            <a:ext cx="733529" cy="733529"/>
            <a:chOff x="1656187" y="80646"/>
            <a:chExt cx="733529" cy="733529"/>
          </a:xfrm>
        </p:grpSpPr>
        <p:sp>
          <p:nvSpPr>
            <p:cNvPr id="49" name="Rounded Rectangle 48"/>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50"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Invoice</a:t>
              </a:r>
              <a:endParaRPr lang="en-US" sz="1100" kern="1200" dirty="0"/>
            </a:p>
          </p:txBody>
        </p:sp>
      </p:grpSp>
      <p:grpSp>
        <p:nvGrpSpPr>
          <p:cNvPr id="46" name="Group 45"/>
          <p:cNvGrpSpPr/>
          <p:nvPr/>
        </p:nvGrpSpPr>
        <p:grpSpPr>
          <a:xfrm>
            <a:off x="3131840" y="2929510"/>
            <a:ext cx="733529" cy="733529"/>
            <a:chOff x="2448269" y="80646"/>
            <a:chExt cx="733529" cy="733529"/>
          </a:xfrm>
        </p:grpSpPr>
        <p:sp>
          <p:nvSpPr>
            <p:cNvPr id="47" name="Rounded Rectangle 46"/>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48"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55" name="Up-Down Arrow 54"/>
          <p:cNvSpPr/>
          <p:nvPr/>
        </p:nvSpPr>
        <p:spPr>
          <a:xfrm>
            <a:off x="1835696" y="2382257"/>
            <a:ext cx="288032" cy="504056"/>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Up-Down Arrow 55"/>
          <p:cNvSpPr/>
          <p:nvPr/>
        </p:nvSpPr>
        <p:spPr>
          <a:xfrm>
            <a:off x="2555776" y="2382257"/>
            <a:ext cx="288032" cy="504056"/>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Up-Down Arrow 56"/>
          <p:cNvSpPr/>
          <p:nvPr/>
        </p:nvSpPr>
        <p:spPr>
          <a:xfrm>
            <a:off x="3347864" y="2382257"/>
            <a:ext cx="288032" cy="504056"/>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76428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11983</TotalTime>
  <Words>1071</Words>
  <Application>Microsoft Macintosh PowerPoint</Application>
  <PresentationFormat>On-screen Show (16:10)</PresentationFormat>
  <Paragraphs>316</Paragraphs>
  <Slides>43</Slides>
  <Notes>1</Notes>
  <HiddenSlides>3</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Kontortema</vt:lpstr>
      <vt:lpstr>Microservices on IBMi</vt:lpstr>
      <vt:lpstr>Microservices on IBMi</vt:lpstr>
      <vt:lpstr>Who is Niels Liisberg?</vt:lpstr>
      <vt:lpstr>PowerPoint Presentation</vt:lpstr>
      <vt:lpstr>Today’s challenge</vt:lpstr>
      <vt:lpstr>We need a modern look and feel We need a solid foundation We need to provide services We need to consume services We need to reuse our RPG investment We need to move on with JAVA, node.js etc We need to scale up and out We need JSON We need to integrate to … a lot   </vt:lpstr>
      <vt:lpstr>We need microservices! </vt:lpstr>
      <vt:lpstr>What is microservices?</vt:lpstr>
      <vt:lpstr>REST v.s. Microservice</vt:lpstr>
      <vt:lpstr>What is a microservice?</vt:lpstr>
      <vt:lpstr>Why this “JSON in - JSON out” paradigm?</vt:lpstr>
      <vt:lpstr>What is a microservice?</vt:lpstr>
      <vt:lpstr>Microservice – how it works</vt:lpstr>
      <vt:lpstr>Microservice – how it works</vt:lpstr>
      <vt:lpstr>Microservice – how it works</vt:lpstr>
      <vt:lpstr>Microservice – how it works</vt:lpstr>
      <vt:lpstr>Microservice – how it works</vt:lpstr>
      <vt:lpstr>Microservice – how it works</vt:lpstr>
      <vt:lpstr>Microservice – how it works</vt:lpstr>
      <vt:lpstr>Microservice – how it works</vt:lpstr>
      <vt:lpstr>Why microservices?</vt:lpstr>
      <vt:lpstr>The Stone Age didn’t end because we ran out of stones </vt:lpstr>
      <vt:lpstr>PowerPoint Presentation</vt:lpstr>
      <vt:lpstr>Microservice architecture</vt:lpstr>
      <vt:lpstr>Microservice architecture</vt:lpstr>
      <vt:lpstr>How can it be used?</vt:lpstr>
      <vt:lpstr>What is JSON?</vt:lpstr>
      <vt:lpstr>Why JSON?</vt:lpstr>
      <vt:lpstr>Model View Control? MVC / MVVM</vt:lpstr>
      <vt:lpstr>JSON is easy to produce</vt:lpstr>
      <vt:lpstr>But - what is wrong in this picture?</vt:lpstr>
      <vt:lpstr>What is wrong in this picture</vt:lpstr>
      <vt:lpstr>Any language?</vt:lpstr>
      <vt:lpstr>Java Spring Boot</vt:lpstr>
      <vt:lpstr>PowerPoint Presentation</vt:lpstr>
      <vt:lpstr>PowerPoint Presentation</vt:lpstr>
      <vt:lpstr>PowerPoint Presentation</vt:lpstr>
      <vt:lpstr>PowerPoint Presentation</vt:lpstr>
      <vt:lpstr>PowerPoint Presentation</vt:lpstr>
      <vt:lpstr>Microservices on IBMi with node.js</vt:lpstr>
      <vt:lpstr>PowerPoint Presentation</vt:lpstr>
      <vt:lpstr>Microservices on IBMi</vt:lpstr>
      <vt:lpstr>Let’s talk with Watson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Martin Hecht Olsen</dc:creator>
  <cp:lastModifiedBy>Niels Liisberg</cp:lastModifiedBy>
  <cp:revision>323</cp:revision>
  <dcterms:created xsi:type="dcterms:W3CDTF">2014-09-12T14:05:05Z</dcterms:created>
  <dcterms:modified xsi:type="dcterms:W3CDTF">2017-11-01T11:58:37Z</dcterms:modified>
</cp:coreProperties>
</file>